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3"/>
  </p:notesMasterIdLst>
  <p:handoutMasterIdLst>
    <p:handoutMasterId r:id="rId24"/>
  </p:handoutMasterIdLst>
  <p:sldIdLst>
    <p:sldId id="256" r:id="rId5"/>
    <p:sldId id="285" r:id="rId6"/>
    <p:sldId id="278" r:id="rId7"/>
    <p:sldId id="287" r:id="rId8"/>
    <p:sldId id="260" r:id="rId9"/>
    <p:sldId id="293" r:id="rId10"/>
    <p:sldId id="284" r:id="rId11"/>
    <p:sldId id="288" r:id="rId12"/>
    <p:sldId id="289" r:id="rId13"/>
    <p:sldId id="291" r:id="rId14"/>
    <p:sldId id="281" r:id="rId15"/>
    <p:sldId id="265" r:id="rId16"/>
    <p:sldId id="264" r:id="rId17"/>
    <p:sldId id="283" r:id="rId18"/>
    <p:sldId id="267" r:id="rId19"/>
    <p:sldId id="286" r:id="rId20"/>
    <p:sldId id="290" r:id="rId21"/>
    <p:sldId id="292"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4128" userDrawn="1">
          <p15:clr>
            <a:srgbClr val="A4A3A4"/>
          </p15:clr>
        </p15:guide>
        <p15:guide id="2" orient="horz" pos="9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D2CD"/>
    <a:srgbClr val="C0C9C2"/>
    <a:srgbClr val="AA9D92"/>
    <a:srgbClr val="F2F1EE"/>
    <a:srgbClr val="A5A5A5"/>
    <a:srgbClr val="BEB9A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3595" autoAdjust="0"/>
  </p:normalViewPr>
  <p:slideViewPr>
    <p:cSldViewPr snapToGrid="0">
      <p:cViewPr varScale="1">
        <p:scale>
          <a:sx n="123" d="100"/>
          <a:sy n="123" d="100"/>
        </p:scale>
        <p:origin x="114" y="126"/>
      </p:cViewPr>
      <p:guideLst>
        <p:guide pos="4128"/>
        <p:guide orient="horz" pos="960"/>
      </p:guideLst>
    </p:cSldViewPr>
  </p:slideViewPr>
  <p:outlineViewPr>
    <p:cViewPr>
      <p:scale>
        <a:sx n="33" d="100"/>
        <a:sy n="33" d="100"/>
      </p:scale>
      <p:origin x="0" y="-4027"/>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65" d="100"/>
          <a:sy n="65" d="100"/>
        </p:scale>
        <p:origin x="2299" y="43"/>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56E6020-4209-49A3-9DC4-18264096E79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7797462-F1DD-4E64-BC14-F17A0F34B5A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232FC57-E1F8-4F59-A87C-2833007EAF57}" type="datetimeFigureOut">
              <a:rPr lang="en-US" smtClean="0"/>
              <a:t>5/6/2023</a:t>
            </a:fld>
            <a:endParaRPr lang="en-US"/>
          </a:p>
        </p:txBody>
      </p:sp>
      <p:sp>
        <p:nvSpPr>
          <p:cNvPr id="4" name="Footer Placeholder 3">
            <a:extLst>
              <a:ext uri="{FF2B5EF4-FFF2-40B4-BE49-F238E27FC236}">
                <a16:creationId xmlns:a16="http://schemas.microsoft.com/office/drawing/2014/main" id="{8075F0E3-AC70-4B5A-BCEB-9E3C021C86A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48F68B5-925F-4468-95B3-EA77C29C342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88A06BE-7519-4B21-9E1D-AE6D6E69C38F}" type="slidenum">
              <a:rPr lang="en-US" smtClean="0"/>
              <a:t>‹#›</a:t>
            </a:fld>
            <a:endParaRPr lang="en-US"/>
          </a:p>
        </p:txBody>
      </p:sp>
    </p:spTree>
    <p:extLst>
      <p:ext uri="{BB962C8B-B14F-4D97-AF65-F5344CB8AC3E}">
        <p14:creationId xmlns:p14="http://schemas.microsoft.com/office/powerpoint/2010/main" val="21573830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8ACAC0-59EA-4916-9995-398D6BEB88C3}" type="datetimeFigureOut">
              <a:rPr lang="en-US" smtClean="0"/>
              <a:t>5/6/2023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9B2C62-FE30-453D-946B-754E9E42C845}" type="slidenum">
              <a:rPr lang="en-US" smtClean="0"/>
              <a:t>‹#›</a:t>
            </a:fld>
            <a:endParaRPr lang="en-US"/>
          </a:p>
        </p:txBody>
      </p:sp>
    </p:spTree>
    <p:extLst>
      <p:ext uri="{BB962C8B-B14F-4D97-AF65-F5344CB8AC3E}">
        <p14:creationId xmlns:p14="http://schemas.microsoft.com/office/powerpoint/2010/main" val="29223263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Line spacing + Page numbers</a:t>
            </a:r>
          </a:p>
        </p:txBody>
      </p:sp>
      <p:sp>
        <p:nvSpPr>
          <p:cNvPr id="4" name="Slide Number Placeholder 3"/>
          <p:cNvSpPr>
            <a:spLocks noGrp="1"/>
          </p:cNvSpPr>
          <p:nvPr>
            <p:ph type="sldNum" sz="quarter" idx="5"/>
          </p:nvPr>
        </p:nvSpPr>
        <p:spPr/>
        <p:txBody>
          <a:bodyPr/>
          <a:lstStyle/>
          <a:p>
            <a:fld id="{5A9B2C62-FE30-453D-946B-754E9E42C845}" type="slidenum">
              <a:rPr lang="en-US" smtClean="0"/>
              <a:t>1</a:t>
            </a:fld>
            <a:endParaRPr lang="en-US"/>
          </a:p>
        </p:txBody>
      </p:sp>
    </p:spTree>
    <p:extLst>
      <p:ext uri="{BB962C8B-B14F-4D97-AF65-F5344CB8AC3E}">
        <p14:creationId xmlns:p14="http://schemas.microsoft.com/office/powerpoint/2010/main" val="17773754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accent2"/>
        </a:solidFill>
        <a:effectLst/>
      </p:bgPr>
    </p:bg>
    <p:spTree>
      <p:nvGrpSpPr>
        <p:cNvPr id="1" name=""/>
        <p:cNvGrpSpPr/>
        <p:nvPr/>
      </p:nvGrpSpPr>
      <p:grpSpPr>
        <a:xfrm>
          <a:off x="0" y="0"/>
          <a:ext cx="0" cy="0"/>
          <a:chOff x="0" y="0"/>
          <a:chExt cx="0" cy="0"/>
        </a:xfrm>
      </p:grpSpPr>
      <p:sp>
        <p:nvSpPr>
          <p:cNvPr id="12" name="Text Placeholder 21">
            <a:extLst>
              <a:ext uri="{FF2B5EF4-FFF2-40B4-BE49-F238E27FC236}">
                <a16:creationId xmlns:a16="http://schemas.microsoft.com/office/drawing/2014/main" id="{F2964EA8-200F-47C5-90C2-1DBA3D6D7CDB}"/>
              </a:ext>
            </a:extLst>
          </p:cNvPr>
          <p:cNvSpPr>
            <a:spLocks noGrp="1"/>
          </p:cNvSpPr>
          <p:nvPr>
            <p:ph type="body" sz="quarter" idx="12"/>
          </p:nvPr>
        </p:nvSpPr>
        <p:spPr>
          <a:xfrm>
            <a:off x="1028700" y="5078187"/>
            <a:ext cx="3222058" cy="964620"/>
          </a:xfrm>
        </p:spPr>
        <p:txBody>
          <a:bodyPr>
            <a:noAutofit/>
          </a:bodyPr>
          <a:lstStyle>
            <a:lvl1pPr marL="0" indent="0">
              <a:buNone/>
              <a:defRPr sz="1400">
                <a:solidFill>
                  <a:schemeClr val="accent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Click to edit Master text styles</a:t>
            </a:r>
          </a:p>
        </p:txBody>
      </p:sp>
      <p:sp>
        <p:nvSpPr>
          <p:cNvPr id="13" name="Picture Placeholder 19">
            <a:extLst>
              <a:ext uri="{FF2B5EF4-FFF2-40B4-BE49-F238E27FC236}">
                <a16:creationId xmlns:a16="http://schemas.microsoft.com/office/drawing/2014/main" id="{7878E298-5074-4E51-993E-34931A897F12}"/>
              </a:ext>
            </a:extLst>
          </p:cNvPr>
          <p:cNvSpPr>
            <a:spLocks noGrp="1"/>
          </p:cNvSpPr>
          <p:nvPr>
            <p:ph type="pic" sz="quarter" idx="11"/>
          </p:nvPr>
        </p:nvSpPr>
        <p:spPr>
          <a:xfrm>
            <a:off x="6221413" y="0"/>
            <a:ext cx="4941887" cy="5726113"/>
          </a:xfrm>
        </p:spPr>
        <p:txBody>
          <a:bodyPr/>
          <a:lstStyle/>
          <a:p>
            <a:r>
              <a:rPr lang="en-US"/>
              <a:t>Click icon to add picture</a:t>
            </a:r>
            <a:endParaRPr lang="en-US" dirty="0"/>
          </a:p>
        </p:txBody>
      </p:sp>
      <p:cxnSp>
        <p:nvCxnSpPr>
          <p:cNvPr id="15" name="Straight Connector 14">
            <a:extLst>
              <a:ext uri="{FF2B5EF4-FFF2-40B4-BE49-F238E27FC236}">
                <a16:creationId xmlns:a16="http://schemas.microsoft.com/office/drawing/2014/main" id="{42D26D0E-18C6-4DB1-B3A5-75E29BD65B17}"/>
              </a:ext>
            </a:extLst>
          </p:cNvPr>
          <p:cNvCxnSpPr>
            <a:cxnSpLocks/>
          </p:cNvCxnSpPr>
          <p:nvPr userDrawn="1"/>
        </p:nvCxnSpPr>
        <p:spPr>
          <a:xfrm>
            <a:off x="1028700" y="457211"/>
            <a:ext cx="1142999" cy="0"/>
          </a:xfrm>
          <a:prstGeom prst="line">
            <a:avLst/>
          </a:prstGeom>
          <a:noFill/>
          <a:ln w="15875" cap="flat" cmpd="sng" algn="ctr">
            <a:solidFill>
              <a:schemeClr val="accent2">
                <a:lumMod val="50000"/>
              </a:schemeClr>
            </a:solidFill>
            <a:prstDash val="solid"/>
            <a:miter lim="800000"/>
          </a:ln>
          <a:effectLst/>
        </p:spPr>
      </p:cxnSp>
      <p:sp>
        <p:nvSpPr>
          <p:cNvPr id="2" name="Title 1">
            <a:extLst>
              <a:ext uri="{FF2B5EF4-FFF2-40B4-BE49-F238E27FC236}">
                <a16:creationId xmlns:a16="http://schemas.microsoft.com/office/drawing/2014/main" id="{3989B90B-5C3C-4760-9360-5AE10BF87B9D}"/>
              </a:ext>
            </a:extLst>
          </p:cNvPr>
          <p:cNvSpPr>
            <a:spLocks noGrp="1"/>
          </p:cNvSpPr>
          <p:nvPr>
            <p:ph type="title"/>
          </p:nvPr>
        </p:nvSpPr>
        <p:spPr>
          <a:xfrm>
            <a:off x="914513" y="876299"/>
            <a:ext cx="5181486" cy="2242441"/>
          </a:xfrm>
        </p:spPr>
        <p:txBody>
          <a:bodyPr vert="horz" lIns="91440" tIns="45720" rIns="91440" bIns="45720" rtlCol="0" anchor="t">
            <a:normAutofit/>
          </a:bodyPr>
          <a:lstStyle>
            <a:lvl1pPr>
              <a:lnSpc>
                <a:spcPct val="90000"/>
              </a:lnSpc>
              <a:defRPr lang="en-US" sz="7200">
                <a:solidFill>
                  <a:schemeClr val="accent2">
                    <a:lumMod val="50000"/>
                  </a:schemeClr>
                </a:solidFill>
                <a:ea typeface="+mn-ea"/>
                <a:cs typeface="+mn-cs"/>
              </a:defRPr>
            </a:lvl1pPr>
          </a:lstStyle>
          <a:p>
            <a:pPr marL="0" lvl="0" indent="0">
              <a:lnSpc>
                <a:spcPts val="6500"/>
              </a:lnSpc>
              <a:spcBef>
                <a:spcPts val="100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2916498579"/>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3 Column">
    <p:bg>
      <p:bgPr>
        <a:solidFill>
          <a:schemeClr val="accent1"/>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337C3D7-7DDB-42A8-901A-EC153DD27458}"/>
              </a:ext>
            </a:extLst>
          </p:cNvPr>
          <p:cNvSpPr>
            <a:spLocks noGrp="1"/>
          </p:cNvSpPr>
          <p:nvPr>
            <p:ph type="pic" sz="quarter" idx="10"/>
          </p:nvPr>
        </p:nvSpPr>
        <p:spPr>
          <a:xfrm>
            <a:off x="6210300" y="0"/>
            <a:ext cx="4953000" cy="3302000"/>
          </a:xfrm>
        </p:spPr>
        <p:txBody>
          <a:bodyPr/>
          <a:lstStyle/>
          <a:p>
            <a:r>
              <a:rPr lang="en-US"/>
              <a:t>Click icon to add picture</a:t>
            </a:r>
          </a:p>
        </p:txBody>
      </p:sp>
      <p:sp>
        <p:nvSpPr>
          <p:cNvPr id="10" name="Content Placeholder 2">
            <a:extLst>
              <a:ext uri="{FF2B5EF4-FFF2-40B4-BE49-F238E27FC236}">
                <a16:creationId xmlns:a16="http://schemas.microsoft.com/office/drawing/2014/main" id="{27B95226-A076-4D55-B408-1389A2F8C7A0}"/>
              </a:ext>
            </a:extLst>
          </p:cNvPr>
          <p:cNvSpPr>
            <a:spLocks noGrp="1"/>
          </p:cNvSpPr>
          <p:nvPr>
            <p:ph idx="4294967295" hasCustomPrompt="1"/>
          </p:nvPr>
        </p:nvSpPr>
        <p:spPr>
          <a:xfrm>
            <a:off x="1028700" y="3556002"/>
            <a:ext cx="3108960" cy="2286000"/>
          </a:xfrm>
        </p:spPr>
        <p:txBody>
          <a:bodyPr>
            <a:normAutofit/>
          </a:bodyPr>
          <a:lstStyle>
            <a:lvl1pPr>
              <a:defRPr>
                <a:solidFill>
                  <a:schemeClr val="accent2">
                    <a:lumMod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rPr>
              <a:t>Insert text</a:t>
            </a:r>
            <a:endParaRPr lang="en-US" sz="1400" dirty="0">
              <a:solidFill>
                <a:srgbClr val="C0C9C2">
                  <a:lumMod val="50000"/>
                </a:srgbClr>
              </a:solidFill>
              <a:latin typeface="Biome Light" panose="020B0303030204020804" pitchFamily="34" charset="0"/>
              <a:cs typeface="Biome Light" panose="020B03030302040208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endParaRPr>
          </a:p>
          <a:p>
            <a:endParaRPr lang="en-US" sz="1600" dirty="0">
              <a:solidFill>
                <a:schemeClr val="tx2">
                  <a:lumMod val="50000"/>
                </a:schemeClr>
              </a:solidFill>
              <a:latin typeface="Biome Light" panose="020B0303030204020804" pitchFamily="34" charset="0"/>
              <a:cs typeface="Biome Light" panose="020B0303030204020804" pitchFamily="34" charset="0"/>
            </a:endParaRPr>
          </a:p>
        </p:txBody>
      </p:sp>
      <p:sp>
        <p:nvSpPr>
          <p:cNvPr id="14" name="Content Placeholder 2">
            <a:extLst>
              <a:ext uri="{FF2B5EF4-FFF2-40B4-BE49-F238E27FC236}">
                <a16:creationId xmlns:a16="http://schemas.microsoft.com/office/drawing/2014/main" id="{86673F10-179D-4539-AA33-AE34EC0457EF}"/>
              </a:ext>
            </a:extLst>
          </p:cNvPr>
          <p:cNvSpPr>
            <a:spLocks noGrp="1"/>
          </p:cNvSpPr>
          <p:nvPr>
            <p:ph idx="4294967295" hasCustomPrompt="1"/>
          </p:nvPr>
        </p:nvSpPr>
        <p:spPr>
          <a:xfrm>
            <a:off x="4541520" y="3556001"/>
            <a:ext cx="3108960" cy="2285999"/>
          </a:xfrm>
        </p:spPr>
        <p:txBody>
          <a:bodyPr>
            <a:normAutofit/>
          </a:bodyPr>
          <a:lstStyle>
            <a:lvl1pPr>
              <a:defRPr>
                <a:solidFill>
                  <a:schemeClr val="accent2">
                    <a:lumMod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rPr>
              <a:t>Insert text</a:t>
            </a:r>
            <a:endParaRPr lang="en-US" sz="1400" dirty="0">
              <a:solidFill>
                <a:srgbClr val="C0C9C2">
                  <a:lumMod val="50000"/>
                </a:srgbClr>
              </a:solidFill>
              <a:latin typeface="Biome Light" panose="020B0303030204020804" pitchFamily="34" charset="0"/>
              <a:cs typeface="Biome Light" panose="020B03030302040208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endParaRPr>
          </a:p>
          <a:p>
            <a:endParaRPr lang="en-US" sz="1600" dirty="0">
              <a:solidFill>
                <a:schemeClr val="tx2">
                  <a:lumMod val="50000"/>
                </a:schemeClr>
              </a:solidFill>
              <a:latin typeface="Biome Light" panose="020B0303030204020804" pitchFamily="34" charset="0"/>
              <a:cs typeface="Biome Light" panose="020B0303030204020804" pitchFamily="34" charset="0"/>
            </a:endParaRPr>
          </a:p>
        </p:txBody>
      </p:sp>
      <p:sp>
        <p:nvSpPr>
          <p:cNvPr id="19" name="Content Placeholder 2">
            <a:extLst>
              <a:ext uri="{FF2B5EF4-FFF2-40B4-BE49-F238E27FC236}">
                <a16:creationId xmlns:a16="http://schemas.microsoft.com/office/drawing/2014/main" id="{EB6CFC30-1A59-4D28-9E30-0FF7D632C6A2}"/>
              </a:ext>
            </a:extLst>
          </p:cNvPr>
          <p:cNvSpPr>
            <a:spLocks noGrp="1"/>
          </p:cNvSpPr>
          <p:nvPr>
            <p:ph idx="4294967295" hasCustomPrompt="1"/>
          </p:nvPr>
        </p:nvSpPr>
        <p:spPr>
          <a:xfrm>
            <a:off x="8054340" y="3556001"/>
            <a:ext cx="3108960" cy="2285999"/>
          </a:xfrm>
        </p:spPr>
        <p:txBody>
          <a:bodyPr>
            <a:normAutofit/>
          </a:bodyPr>
          <a:lstStyle>
            <a:lvl1pPr>
              <a:defRPr>
                <a:solidFill>
                  <a:schemeClr val="accent2">
                    <a:lumMod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rPr>
              <a:t>Insert text</a:t>
            </a:r>
            <a:endParaRPr lang="en-US" sz="1400" dirty="0">
              <a:solidFill>
                <a:srgbClr val="C0C9C2">
                  <a:lumMod val="50000"/>
                </a:srgbClr>
              </a:solidFill>
              <a:latin typeface="Biome Light" panose="020B0303030204020804" pitchFamily="34" charset="0"/>
              <a:cs typeface="Biome Light" panose="020B03030302040208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endParaRPr>
          </a:p>
          <a:p>
            <a:endParaRPr lang="en-US" sz="1600" dirty="0">
              <a:solidFill>
                <a:schemeClr val="tx2">
                  <a:lumMod val="50000"/>
                </a:schemeClr>
              </a:solidFill>
              <a:latin typeface="Biome Light" panose="020B0303030204020804" pitchFamily="34" charset="0"/>
              <a:cs typeface="Biome Light" panose="020B0303030204020804" pitchFamily="34" charset="0"/>
            </a:endParaRPr>
          </a:p>
        </p:txBody>
      </p:sp>
      <p:sp>
        <p:nvSpPr>
          <p:cNvPr id="24" name="Date Placeholder 3">
            <a:extLst>
              <a:ext uri="{FF2B5EF4-FFF2-40B4-BE49-F238E27FC236}">
                <a16:creationId xmlns:a16="http://schemas.microsoft.com/office/drawing/2014/main" id="{C4F3CC75-F9FA-4F77-9DD5-7E6C0F5C9829}"/>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199D1A0-04AB-4DD4-B9DB-BDEC5E64C94C}" type="datetime1">
              <a:rPr lang="en-US" smtClean="0"/>
              <a:t>5/6/2023</a:t>
            </a:fld>
            <a:endParaRPr lang="en-US" dirty="0"/>
          </a:p>
        </p:txBody>
      </p:sp>
      <p:sp>
        <p:nvSpPr>
          <p:cNvPr id="25" name="Slide Number Placeholder 5">
            <a:extLst>
              <a:ext uri="{FF2B5EF4-FFF2-40B4-BE49-F238E27FC236}">
                <a16:creationId xmlns:a16="http://schemas.microsoft.com/office/drawing/2014/main" id="{93B5B65C-5DE0-4F81-8115-758CDB591FA7}"/>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
        <p:nvSpPr>
          <p:cNvPr id="11" name="Title 1">
            <a:extLst>
              <a:ext uri="{FF2B5EF4-FFF2-40B4-BE49-F238E27FC236}">
                <a16:creationId xmlns:a16="http://schemas.microsoft.com/office/drawing/2014/main" id="{EF4A2ACE-2D85-4F78-818F-BBA6F6F0CC53}"/>
              </a:ext>
            </a:extLst>
          </p:cNvPr>
          <p:cNvSpPr>
            <a:spLocks noGrp="1"/>
          </p:cNvSpPr>
          <p:nvPr>
            <p:ph type="title" hasCustomPrompt="1"/>
          </p:nvPr>
        </p:nvSpPr>
        <p:spPr>
          <a:xfrm>
            <a:off x="895530" y="539225"/>
            <a:ext cx="3924300" cy="2434386"/>
          </a:xfrm>
        </p:spPr>
        <p:txBody>
          <a:bodyPr vert="horz" lIns="91440" tIns="45720" rIns="91440" bIns="45720" rtlCol="0" anchor="ctr">
            <a:normAutofit/>
          </a:bodyPr>
          <a:lstStyle>
            <a:lvl1pPr>
              <a:defRPr lang="en-US" sz="7200" dirty="0">
                <a:solidFill>
                  <a:schemeClr val="accent2">
                    <a:lumMod val="50000"/>
                  </a:schemeClr>
                </a:solidFill>
                <a:latin typeface="+mn-lt"/>
                <a:ea typeface="+mn-ea"/>
                <a:cs typeface="+mn-cs"/>
              </a:defRPr>
            </a:lvl1pPr>
          </a:lstStyle>
          <a:p>
            <a:pPr marL="0" lvl="0" indent="0">
              <a:spcBef>
                <a:spcPts val="1000"/>
              </a:spcBef>
              <a:buFont typeface="Arial" panose="020B0604020202020204" pitchFamily="34" charset="0"/>
            </a:pPr>
            <a:r>
              <a:rPr lang="en-US" dirty="0"/>
              <a:t>Click to add title</a:t>
            </a:r>
          </a:p>
        </p:txBody>
      </p:sp>
      <p:cxnSp>
        <p:nvCxnSpPr>
          <p:cNvPr id="3" name="Straight Connector 2">
            <a:extLst>
              <a:ext uri="{FF2B5EF4-FFF2-40B4-BE49-F238E27FC236}">
                <a16:creationId xmlns:a16="http://schemas.microsoft.com/office/drawing/2014/main" id="{E4DCD8D3-DF79-446E-9961-5797EE888B4C}"/>
              </a:ext>
            </a:extLst>
          </p:cNvPr>
          <p:cNvCxnSpPr>
            <a:cxnSpLocks/>
          </p:cNvCxnSpPr>
          <p:nvPr userDrawn="1"/>
        </p:nvCxnSpPr>
        <p:spPr>
          <a:xfrm>
            <a:off x="1028700" y="457211"/>
            <a:ext cx="1142999" cy="0"/>
          </a:xfrm>
          <a:prstGeom prst="line">
            <a:avLst/>
          </a:prstGeom>
          <a:ln w="158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92005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ummary">
    <p:bg>
      <p:bgPr>
        <a:solidFill>
          <a:schemeClr val="accent2"/>
        </a:solidFill>
        <a:effectLst/>
      </p:bgPr>
    </p:bg>
    <p:spTree>
      <p:nvGrpSpPr>
        <p:cNvPr id="1" name=""/>
        <p:cNvGrpSpPr/>
        <p:nvPr/>
      </p:nvGrpSpPr>
      <p:grpSpPr>
        <a:xfrm>
          <a:off x="0" y="0"/>
          <a:ext cx="0" cy="0"/>
          <a:chOff x="0" y="0"/>
          <a:chExt cx="0" cy="0"/>
        </a:xfrm>
      </p:grpSpPr>
      <p:sp>
        <p:nvSpPr>
          <p:cNvPr id="15" name="Date Placeholder 3">
            <a:extLst>
              <a:ext uri="{FF2B5EF4-FFF2-40B4-BE49-F238E27FC236}">
                <a16:creationId xmlns:a16="http://schemas.microsoft.com/office/drawing/2014/main" id="{FCB4EDDC-C544-421C-905C-A4D40D98A51D}"/>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F53EA80-260A-4EE9-83BB-E6DD04DEA906}" type="datetime1">
              <a:rPr lang="en-US" smtClean="0"/>
              <a:t>5/6/2023</a:t>
            </a:fld>
            <a:endParaRPr lang="en-US" dirty="0"/>
          </a:p>
        </p:txBody>
      </p:sp>
      <p:sp>
        <p:nvSpPr>
          <p:cNvPr id="16" name="Slide Number Placeholder 5">
            <a:extLst>
              <a:ext uri="{FF2B5EF4-FFF2-40B4-BE49-F238E27FC236}">
                <a16:creationId xmlns:a16="http://schemas.microsoft.com/office/drawing/2014/main" id="{D9CBFDBF-2D2B-469A-9B2F-72F90474FB6D}"/>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
        <p:nvSpPr>
          <p:cNvPr id="2" name="Title 1">
            <a:extLst>
              <a:ext uri="{FF2B5EF4-FFF2-40B4-BE49-F238E27FC236}">
                <a16:creationId xmlns:a16="http://schemas.microsoft.com/office/drawing/2014/main" id="{E1BA55D6-2810-4163-9D43-FEDA674E2D4C}"/>
              </a:ext>
            </a:extLst>
          </p:cNvPr>
          <p:cNvSpPr>
            <a:spLocks noGrp="1"/>
          </p:cNvSpPr>
          <p:nvPr>
            <p:ph type="title" hasCustomPrompt="1"/>
          </p:nvPr>
        </p:nvSpPr>
        <p:spPr>
          <a:xfrm>
            <a:off x="896829" y="573503"/>
            <a:ext cx="10156826" cy="1369591"/>
          </a:xfrm>
        </p:spPr>
        <p:txBody>
          <a:bodyPr vert="horz" lIns="91440" tIns="45720" rIns="91440" bIns="45720" rtlCol="0" anchor="ctr">
            <a:noAutofit/>
          </a:bodyPr>
          <a:lstStyle>
            <a:lvl1pPr>
              <a:defRPr lang="en-US" sz="7200">
                <a:solidFill>
                  <a:schemeClr val="accent2">
                    <a:lumMod val="50000"/>
                  </a:schemeClr>
                </a:solidFill>
                <a:latin typeface="+mn-lt"/>
                <a:ea typeface="+mn-ea"/>
                <a:cs typeface="+mn-cs"/>
              </a:defRPr>
            </a:lvl1pPr>
          </a:lstStyle>
          <a:p>
            <a:pPr lvl="0"/>
            <a:r>
              <a:rPr lang="en-US" dirty="0"/>
              <a:t>Click to add title</a:t>
            </a:r>
          </a:p>
        </p:txBody>
      </p:sp>
      <p:cxnSp>
        <p:nvCxnSpPr>
          <p:cNvPr id="3" name="Straight Connector 2">
            <a:extLst>
              <a:ext uri="{FF2B5EF4-FFF2-40B4-BE49-F238E27FC236}">
                <a16:creationId xmlns:a16="http://schemas.microsoft.com/office/drawing/2014/main" id="{C9E87E0B-D644-4037-B322-715C648BAD3B}"/>
              </a:ext>
            </a:extLst>
          </p:cNvPr>
          <p:cNvCxnSpPr>
            <a:cxnSpLocks/>
          </p:cNvCxnSpPr>
          <p:nvPr userDrawn="1"/>
        </p:nvCxnSpPr>
        <p:spPr>
          <a:xfrm>
            <a:off x="1028700" y="457211"/>
            <a:ext cx="1142999" cy="0"/>
          </a:xfrm>
          <a:prstGeom prst="line">
            <a:avLst/>
          </a:prstGeom>
          <a:ln w="158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6419592"/>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act">
    <p:bg>
      <p:bgPr>
        <a:solidFill>
          <a:schemeClr val="bg2"/>
        </a:solidFill>
        <a:effectLst/>
      </p:bgPr>
    </p:bg>
    <p:spTree>
      <p:nvGrpSpPr>
        <p:cNvPr id="1" name=""/>
        <p:cNvGrpSpPr/>
        <p:nvPr/>
      </p:nvGrpSpPr>
      <p:grpSpPr>
        <a:xfrm>
          <a:off x="0" y="0"/>
          <a:ext cx="0" cy="0"/>
          <a:chOff x="0" y="0"/>
          <a:chExt cx="0" cy="0"/>
        </a:xfrm>
      </p:grpSpPr>
      <p:sp>
        <p:nvSpPr>
          <p:cNvPr id="9" name="Picture Placeholder 15">
            <a:extLst>
              <a:ext uri="{FF2B5EF4-FFF2-40B4-BE49-F238E27FC236}">
                <a16:creationId xmlns:a16="http://schemas.microsoft.com/office/drawing/2014/main" id="{940246AD-CE4F-4FD8-BCF6-5BA9ED62ACDA}"/>
              </a:ext>
            </a:extLst>
          </p:cNvPr>
          <p:cNvSpPr>
            <a:spLocks noGrp="1"/>
          </p:cNvSpPr>
          <p:nvPr>
            <p:ph type="pic" sz="quarter" idx="11"/>
          </p:nvPr>
        </p:nvSpPr>
        <p:spPr>
          <a:xfrm>
            <a:off x="6210300" y="3543302"/>
            <a:ext cx="4953000" cy="2849562"/>
          </a:xfrm>
        </p:spPr>
        <p:txBody>
          <a:bodyPr/>
          <a:lstStyle/>
          <a:p>
            <a:r>
              <a:rPr lang="en-US"/>
              <a:t>Click icon to add picture</a:t>
            </a:r>
            <a:endParaRPr lang="en-US" dirty="0"/>
          </a:p>
        </p:txBody>
      </p:sp>
      <p:sp>
        <p:nvSpPr>
          <p:cNvPr id="10" name="Picture Placeholder 13">
            <a:extLst>
              <a:ext uri="{FF2B5EF4-FFF2-40B4-BE49-F238E27FC236}">
                <a16:creationId xmlns:a16="http://schemas.microsoft.com/office/drawing/2014/main" id="{F8ECBB79-D5D3-4ECE-99F9-1B6834629E46}"/>
              </a:ext>
            </a:extLst>
          </p:cNvPr>
          <p:cNvSpPr>
            <a:spLocks noGrp="1"/>
          </p:cNvSpPr>
          <p:nvPr>
            <p:ph type="pic" sz="quarter" idx="10"/>
          </p:nvPr>
        </p:nvSpPr>
        <p:spPr>
          <a:xfrm>
            <a:off x="6210300" y="465138"/>
            <a:ext cx="4953000" cy="2849562"/>
          </a:xfrm>
        </p:spPr>
        <p:txBody>
          <a:bodyPr/>
          <a:lstStyle/>
          <a:p>
            <a:r>
              <a:rPr lang="en-US"/>
              <a:t>Click icon to add picture</a:t>
            </a:r>
            <a:endParaRPr lang="en-US" dirty="0"/>
          </a:p>
        </p:txBody>
      </p:sp>
      <p:sp>
        <p:nvSpPr>
          <p:cNvPr id="11" name="Text Placeholder 22">
            <a:extLst>
              <a:ext uri="{FF2B5EF4-FFF2-40B4-BE49-F238E27FC236}">
                <a16:creationId xmlns:a16="http://schemas.microsoft.com/office/drawing/2014/main" id="{C667C6DE-A3D4-4738-B7FC-43FB39FD7A28}"/>
              </a:ext>
            </a:extLst>
          </p:cNvPr>
          <p:cNvSpPr>
            <a:spLocks noGrp="1"/>
          </p:cNvSpPr>
          <p:nvPr>
            <p:ph type="body" sz="quarter" idx="15" hasCustomPrompt="1"/>
          </p:nvPr>
        </p:nvSpPr>
        <p:spPr>
          <a:xfrm>
            <a:off x="761917" y="517972"/>
            <a:ext cx="2956560" cy="1333500"/>
          </a:xfrm>
        </p:spPr>
        <p:txBody>
          <a:bodyPr>
            <a:noAutofit/>
          </a:bodyPr>
          <a:lstStyle>
            <a:lvl1pPr marL="0" indent="0">
              <a:lnSpc>
                <a:spcPct val="90000"/>
              </a:lnSpc>
              <a:buNone/>
              <a:defRPr sz="8800" b="1">
                <a:solidFill>
                  <a:schemeClr val="bg1"/>
                </a:solidFill>
              </a:defRPr>
            </a:lvl1pPr>
          </a:lstStyle>
          <a:p>
            <a:pPr lvl="0"/>
            <a:r>
              <a:rPr lang="en-US" dirty="0"/>
              <a:t>01</a:t>
            </a:r>
          </a:p>
        </p:txBody>
      </p:sp>
      <p:sp>
        <p:nvSpPr>
          <p:cNvPr id="12" name="Text Placeholder 18">
            <a:extLst>
              <a:ext uri="{FF2B5EF4-FFF2-40B4-BE49-F238E27FC236}">
                <a16:creationId xmlns:a16="http://schemas.microsoft.com/office/drawing/2014/main" id="{12C18C04-19C8-4ECC-83E8-6E65128CEF48}"/>
              </a:ext>
            </a:extLst>
          </p:cNvPr>
          <p:cNvSpPr>
            <a:spLocks noGrp="1"/>
          </p:cNvSpPr>
          <p:nvPr>
            <p:ph type="body" sz="quarter" idx="13"/>
          </p:nvPr>
        </p:nvSpPr>
        <p:spPr>
          <a:xfrm>
            <a:off x="1040130" y="2009776"/>
            <a:ext cx="3924300" cy="2849562"/>
          </a:xfrm>
        </p:spPr>
        <p:txBody>
          <a:bodyPr>
            <a:normAutofit/>
          </a:bodyPr>
          <a:lstStyle>
            <a:lvl1pPr marL="0" indent="0">
              <a:buNone/>
              <a:defRPr sz="1600">
                <a:solidFill>
                  <a:schemeClr val="tx2">
                    <a:lumMod val="50000"/>
                  </a:schemeClr>
                </a:solidFill>
              </a:defRPr>
            </a:lvl1pPr>
            <a:lvl2pPr marL="457200" indent="0">
              <a:buNone/>
              <a:defRPr sz="2000">
                <a:solidFill>
                  <a:schemeClr val="tx2">
                    <a:lumMod val="50000"/>
                  </a:schemeClr>
                </a:solidFill>
              </a:defRPr>
            </a:lvl2pPr>
            <a:lvl3pPr marL="914400" indent="0">
              <a:buNone/>
              <a:defRPr sz="1800">
                <a:solidFill>
                  <a:schemeClr val="tx2">
                    <a:lumMod val="50000"/>
                  </a:schemeClr>
                </a:solidFill>
              </a:defRPr>
            </a:lvl3pPr>
            <a:lvl4pPr marL="1371600" indent="0">
              <a:buNone/>
              <a:defRPr sz="1600">
                <a:solidFill>
                  <a:schemeClr val="tx2">
                    <a:lumMod val="50000"/>
                  </a:schemeClr>
                </a:solidFill>
              </a:defRPr>
            </a:lvl4pPr>
            <a:lvl5pPr marL="1828800" indent="0">
              <a:buNone/>
              <a:defRPr sz="1600">
                <a:solidFill>
                  <a:schemeClr val="tx2">
                    <a:lumMod val="50000"/>
                  </a:schemeClr>
                </a:solidFill>
              </a:defRPr>
            </a:lvl5pPr>
          </a:lstStyle>
          <a:p>
            <a:pPr lvl="0"/>
            <a:r>
              <a:rPr lang="en-US"/>
              <a:t>Click to edit Master text styles</a:t>
            </a:r>
          </a:p>
        </p:txBody>
      </p:sp>
      <p:sp>
        <p:nvSpPr>
          <p:cNvPr id="15" name="Text Placeholder 14">
            <a:extLst>
              <a:ext uri="{FF2B5EF4-FFF2-40B4-BE49-F238E27FC236}">
                <a16:creationId xmlns:a16="http://schemas.microsoft.com/office/drawing/2014/main" id="{4D14E5D8-EB42-4C87-B4AE-4746909A2D33}"/>
              </a:ext>
            </a:extLst>
          </p:cNvPr>
          <p:cNvSpPr>
            <a:spLocks noGrp="1"/>
          </p:cNvSpPr>
          <p:nvPr>
            <p:ph type="body" sz="quarter" idx="16"/>
          </p:nvPr>
        </p:nvSpPr>
        <p:spPr>
          <a:xfrm>
            <a:off x="1039813" y="5067300"/>
            <a:ext cx="3913187" cy="1319213"/>
          </a:xfrm>
        </p:spPr>
        <p:txBody>
          <a:bodyPr>
            <a:normAutofit/>
          </a:bodyPr>
          <a:lstStyle>
            <a:lvl1pPr>
              <a:defRPr lang="en-US" sz="1600" kern="1200" dirty="0" smtClean="0">
                <a:solidFill>
                  <a:schemeClr val="tx2">
                    <a:lumMod val="50000"/>
                  </a:schemeClr>
                </a:solidFill>
                <a:latin typeface="+mn-lt"/>
                <a:ea typeface="+mn-ea"/>
                <a:cs typeface="+mn-cs"/>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20" name="Date Placeholder 3">
            <a:extLst>
              <a:ext uri="{FF2B5EF4-FFF2-40B4-BE49-F238E27FC236}">
                <a16:creationId xmlns:a16="http://schemas.microsoft.com/office/drawing/2014/main" id="{0649945F-7BBD-4042-AA34-709CE3402EEC}"/>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CD80274-DEF2-4F5D-8F74-69D0554CED55}" type="datetime1">
              <a:rPr lang="en-US" smtClean="0"/>
              <a:t>5/6/2023</a:t>
            </a:fld>
            <a:endParaRPr lang="en-US" dirty="0"/>
          </a:p>
        </p:txBody>
      </p:sp>
      <p:sp>
        <p:nvSpPr>
          <p:cNvPr id="21" name="Slide Number Placeholder 5">
            <a:extLst>
              <a:ext uri="{FF2B5EF4-FFF2-40B4-BE49-F238E27FC236}">
                <a16:creationId xmlns:a16="http://schemas.microsoft.com/office/drawing/2014/main" id="{51936C4A-DE5F-4BFE-AED0-47E48CD4605C}"/>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
        <p:nvSpPr>
          <p:cNvPr id="14" name="Title 1">
            <a:extLst>
              <a:ext uri="{FF2B5EF4-FFF2-40B4-BE49-F238E27FC236}">
                <a16:creationId xmlns:a16="http://schemas.microsoft.com/office/drawing/2014/main" id="{F981B703-4F1F-41A6-AD71-3FFB2820FF1D}"/>
              </a:ext>
            </a:extLst>
          </p:cNvPr>
          <p:cNvSpPr>
            <a:spLocks noGrp="1"/>
          </p:cNvSpPr>
          <p:nvPr>
            <p:ph type="title" hasCustomPrompt="1"/>
          </p:nvPr>
        </p:nvSpPr>
        <p:spPr>
          <a:xfrm>
            <a:off x="1040130" y="465136"/>
            <a:ext cx="3935647" cy="1340615"/>
          </a:xfrm>
        </p:spPr>
        <p:txBody>
          <a:bodyPr vert="horz" lIns="91440" tIns="45720" rIns="91440" bIns="45720" rtlCol="0" anchor="ctr">
            <a:noAutofit/>
          </a:bodyPr>
          <a:lstStyle>
            <a:lvl1pPr>
              <a:defRPr lang="en-US" dirty="0">
                <a:solidFill>
                  <a:schemeClr val="tx2">
                    <a:lumMod val="50000"/>
                  </a:schemeClr>
                </a:solidFill>
                <a:latin typeface="+mn-lt"/>
                <a:ea typeface="+mn-ea"/>
                <a:cs typeface="+mn-cs"/>
              </a:defRPr>
            </a:lvl1pPr>
          </a:lstStyle>
          <a:p>
            <a:pPr marL="0" lvl="0" indent="0">
              <a:spcBef>
                <a:spcPts val="1000"/>
              </a:spcBef>
              <a:buFont typeface="Arial" panose="020B0604020202020204" pitchFamily="34" charset="0"/>
            </a:pPr>
            <a:r>
              <a:rPr lang="en-US" dirty="0"/>
              <a:t>Title</a:t>
            </a:r>
          </a:p>
        </p:txBody>
      </p:sp>
    </p:spTree>
    <p:extLst>
      <p:ext uri="{BB962C8B-B14F-4D97-AF65-F5344CB8AC3E}">
        <p14:creationId xmlns:p14="http://schemas.microsoft.com/office/powerpoint/2010/main" val="435165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bg>
      <p:bgRef idx="1001">
        <a:schemeClr val="bg2"/>
      </p:bgRef>
    </p:bg>
    <p:spTree>
      <p:nvGrpSpPr>
        <p:cNvPr id="1" name=""/>
        <p:cNvGrpSpPr/>
        <p:nvPr/>
      </p:nvGrpSpPr>
      <p:grpSpPr>
        <a:xfrm>
          <a:off x="0" y="0"/>
          <a:ext cx="0" cy="0"/>
          <a:chOff x="0" y="0"/>
          <a:chExt cx="0" cy="0"/>
        </a:xfrm>
      </p:grpSpPr>
      <p:sp>
        <p:nvSpPr>
          <p:cNvPr id="28" name="Text Placeholder 27">
            <a:extLst>
              <a:ext uri="{FF2B5EF4-FFF2-40B4-BE49-F238E27FC236}">
                <a16:creationId xmlns:a16="http://schemas.microsoft.com/office/drawing/2014/main" id="{661D25CF-5413-4949-A54A-8716608406B5}"/>
              </a:ext>
            </a:extLst>
          </p:cNvPr>
          <p:cNvSpPr>
            <a:spLocks noGrp="1"/>
          </p:cNvSpPr>
          <p:nvPr>
            <p:ph type="body" sz="quarter" idx="11"/>
          </p:nvPr>
        </p:nvSpPr>
        <p:spPr>
          <a:xfrm>
            <a:off x="7258050" y="2000250"/>
            <a:ext cx="4667250" cy="3398837"/>
          </a:xfrm>
        </p:spPr>
        <p:txBody>
          <a:bodyPr>
            <a:normAutofit/>
          </a:bodyPr>
          <a:lstStyle>
            <a:lvl1pPr marL="0" indent="0">
              <a:lnSpc>
                <a:spcPct val="150000"/>
              </a:lnSpc>
              <a:buNone/>
              <a:defRPr sz="2000">
                <a:solidFill>
                  <a:schemeClr val="accent2">
                    <a:lumMod val="50000"/>
                  </a:schemeClr>
                </a:solidFill>
              </a:defRPr>
            </a:lvl1pPr>
          </a:lstStyle>
          <a:p>
            <a:pPr lvl="0"/>
            <a:r>
              <a:rPr lang="en-US"/>
              <a:t>Click to edit Master text styles</a:t>
            </a:r>
          </a:p>
        </p:txBody>
      </p:sp>
      <p:sp>
        <p:nvSpPr>
          <p:cNvPr id="35" name="Date Placeholder 3">
            <a:extLst>
              <a:ext uri="{FF2B5EF4-FFF2-40B4-BE49-F238E27FC236}">
                <a16:creationId xmlns:a16="http://schemas.microsoft.com/office/drawing/2014/main" id="{224E3A4F-8479-4D38-A6D4-85F0883F379F}"/>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09D4DA8-2D4A-4F06-BECA-044AF4113FB4}" type="datetime1">
              <a:rPr lang="en-US" smtClean="0"/>
              <a:t>5/6/2023</a:t>
            </a:fld>
            <a:endParaRPr lang="en-US" dirty="0"/>
          </a:p>
        </p:txBody>
      </p:sp>
      <p:sp>
        <p:nvSpPr>
          <p:cNvPr id="36" name="Slide Number Placeholder 5">
            <a:extLst>
              <a:ext uri="{FF2B5EF4-FFF2-40B4-BE49-F238E27FC236}">
                <a16:creationId xmlns:a16="http://schemas.microsoft.com/office/drawing/2014/main" id="{D5A5341A-4863-40E8-8B9A-FB4E719257AE}"/>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
        <p:nvSpPr>
          <p:cNvPr id="2" name="Title 1">
            <a:extLst>
              <a:ext uri="{FF2B5EF4-FFF2-40B4-BE49-F238E27FC236}">
                <a16:creationId xmlns:a16="http://schemas.microsoft.com/office/drawing/2014/main" id="{6AD2FED0-CD95-48B0-B54A-1F64F952C6C0}"/>
              </a:ext>
            </a:extLst>
          </p:cNvPr>
          <p:cNvSpPr>
            <a:spLocks noGrp="1"/>
          </p:cNvSpPr>
          <p:nvPr>
            <p:ph type="title"/>
          </p:nvPr>
        </p:nvSpPr>
        <p:spPr>
          <a:xfrm>
            <a:off x="914513" y="876299"/>
            <a:ext cx="5181486" cy="2242441"/>
          </a:xfrm>
        </p:spPr>
        <p:txBody>
          <a:bodyPr vert="horz" lIns="91440" tIns="45720" rIns="91440" bIns="45720" rtlCol="0" anchor="t">
            <a:normAutofit/>
          </a:bodyPr>
          <a:lstStyle>
            <a:lvl1pPr>
              <a:defRPr lang="en-US" sz="7200">
                <a:solidFill>
                  <a:schemeClr val="accent2">
                    <a:lumMod val="50000"/>
                  </a:schemeClr>
                </a:solidFill>
                <a:ea typeface="+mn-ea"/>
                <a:cs typeface="+mn-cs"/>
              </a:defRPr>
            </a:lvl1pPr>
          </a:lstStyle>
          <a:p>
            <a:pPr marL="0" lvl="0" indent="0">
              <a:lnSpc>
                <a:spcPts val="6500"/>
              </a:lnSpc>
              <a:spcBef>
                <a:spcPts val="1000"/>
              </a:spcBef>
              <a:buFont typeface="Arial" panose="020B0604020202020204" pitchFamily="34" charset="0"/>
            </a:pPr>
            <a:r>
              <a:rPr lang="en-US"/>
              <a:t>Click to edit Master title style</a:t>
            </a:r>
          </a:p>
        </p:txBody>
      </p:sp>
      <p:cxnSp>
        <p:nvCxnSpPr>
          <p:cNvPr id="3" name="Straight Connector 2">
            <a:extLst>
              <a:ext uri="{FF2B5EF4-FFF2-40B4-BE49-F238E27FC236}">
                <a16:creationId xmlns:a16="http://schemas.microsoft.com/office/drawing/2014/main" id="{68EF5E91-A275-4181-9C62-BC0773AD0512}"/>
              </a:ext>
            </a:extLst>
          </p:cNvPr>
          <p:cNvCxnSpPr>
            <a:cxnSpLocks/>
          </p:cNvCxnSpPr>
          <p:nvPr userDrawn="1"/>
        </p:nvCxnSpPr>
        <p:spPr>
          <a:xfrm>
            <a:off x="1028700" y="457211"/>
            <a:ext cx="1142999" cy="0"/>
          </a:xfrm>
          <a:prstGeom prst="line">
            <a:avLst/>
          </a:prstGeom>
          <a:ln w="158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2271272"/>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bg>
      <p:bgPr>
        <a:solidFill>
          <a:schemeClr val="accent1"/>
        </a:solidFill>
        <a:effectLst/>
      </p:bgPr>
    </p:bg>
    <p:spTree>
      <p:nvGrpSpPr>
        <p:cNvPr id="1" name=""/>
        <p:cNvGrpSpPr/>
        <p:nvPr/>
      </p:nvGrpSpPr>
      <p:grpSpPr>
        <a:xfrm>
          <a:off x="0" y="0"/>
          <a:ext cx="0" cy="0"/>
          <a:chOff x="0" y="0"/>
          <a:chExt cx="0" cy="0"/>
        </a:xfrm>
      </p:grpSpPr>
      <p:sp>
        <p:nvSpPr>
          <p:cNvPr id="17" name="Picture Placeholder 15">
            <a:extLst>
              <a:ext uri="{FF2B5EF4-FFF2-40B4-BE49-F238E27FC236}">
                <a16:creationId xmlns:a16="http://schemas.microsoft.com/office/drawing/2014/main" id="{423630CA-0A51-4B04-A57B-9E412A8FCD1F}"/>
              </a:ext>
            </a:extLst>
          </p:cNvPr>
          <p:cNvSpPr>
            <a:spLocks noGrp="1"/>
          </p:cNvSpPr>
          <p:nvPr>
            <p:ph type="pic" sz="quarter" idx="12"/>
          </p:nvPr>
        </p:nvSpPr>
        <p:spPr>
          <a:xfrm>
            <a:off x="8847137" y="3862387"/>
            <a:ext cx="2316163" cy="2538413"/>
          </a:xfrm>
        </p:spPr>
        <p:txBody>
          <a:bodyPr/>
          <a:lstStyle/>
          <a:p>
            <a:r>
              <a:rPr lang="en-US"/>
              <a:t>Click icon to add picture</a:t>
            </a:r>
          </a:p>
        </p:txBody>
      </p:sp>
      <p:sp>
        <p:nvSpPr>
          <p:cNvPr id="16" name="Picture Placeholder 15">
            <a:extLst>
              <a:ext uri="{FF2B5EF4-FFF2-40B4-BE49-F238E27FC236}">
                <a16:creationId xmlns:a16="http://schemas.microsoft.com/office/drawing/2014/main" id="{3C994AE8-9E30-418E-8361-5D851AFA42C5}"/>
              </a:ext>
            </a:extLst>
          </p:cNvPr>
          <p:cNvSpPr>
            <a:spLocks noGrp="1"/>
          </p:cNvSpPr>
          <p:nvPr>
            <p:ph type="pic" sz="quarter" idx="11"/>
          </p:nvPr>
        </p:nvSpPr>
        <p:spPr>
          <a:xfrm>
            <a:off x="6210300" y="3854450"/>
            <a:ext cx="2316163" cy="2538413"/>
          </a:xfrm>
        </p:spPr>
        <p:txBody>
          <a:bodyPr/>
          <a:lstStyle/>
          <a:p>
            <a:r>
              <a:rPr lang="en-US"/>
              <a:t>Click icon to add picture</a:t>
            </a:r>
          </a:p>
        </p:txBody>
      </p:sp>
      <p:sp>
        <p:nvSpPr>
          <p:cNvPr id="14" name="Picture Placeholder 13">
            <a:extLst>
              <a:ext uri="{FF2B5EF4-FFF2-40B4-BE49-F238E27FC236}">
                <a16:creationId xmlns:a16="http://schemas.microsoft.com/office/drawing/2014/main" id="{3D4E5783-2917-458E-BE61-F3D5AAA8F976}"/>
              </a:ext>
            </a:extLst>
          </p:cNvPr>
          <p:cNvSpPr>
            <a:spLocks noGrp="1"/>
          </p:cNvSpPr>
          <p:nvPr>
            <p:ph type="pic" sz="quarter" idx="10"/>
          </p:nvPr>
        </p:nvSpPr>
        <p:spPr>
          <a:xfrm>
            <a:off x="6210300" y="465138"/>
            <a:ext cx="4953000" cy="3090862"/>
          </a:xfrm>
        </p:spPr>
        <p:txBody>
          <a:bodyPr/>
          <a:lstStyle/>
          <a:p>
            <a:r>
              <a:rPr lang="en-US"/>
              <a:t>Click icon to add picture</a:t>
            </a:r>
          </a:p>
        </p:txBody>
      </p:sp>
      <p:sp>
        <p:nvSpPr>
          <p:cNvPr id="23" name="Text Placeholder 22">
            <a:extLst>
              <a:ext uri="{FF2B5EF4-FFF2-40B4-BE49-F238E27FC236}">
                <a16:creationId xmlns:a16="http://schemas.microsoft.com/office/drawing/2014/main" id="{B1D734B5-5F1C-4E34-81FF-AD75105E8391}"/>
              </a:ext>
            </a:extLst>
          </p:cNvPr>
          <p:cNvSpPr>
            <a:spLocks noGrp="1"/>
          </p:cNvSpPr>
          <p:nvPr>
            <p:ph type="body" sz="quarter" idx="15" hasCustomPrompt="1"/>
          </p:nvPr>
        </p:nvSpPr>
        <p:spPr>
          <a:xfrm>
            <a:off x="761917" y="517972"/>
            <a:ext cx="2956560" cy="1333500"/>
          </a:xfrm>
        </p:spPr>
        <p:txBody>
          <a:bodyPr>
            <a:noAutofit/>
          </a:bodyPr>
          <a:lstStyle>
            <a:lvl1pPr marL="0" indent="0">
              <a:lnSpc>
                <a:spcPct val="90000"/>
              </a:lnSpc>
              <a:buNone/>
              <a:defRPr sz="8800" b="1">
                <a:solidFill>
                  <a:schemeClr val="bg1"/>
                </a:solidFill>
                <a:latin typeface="+mj-lt"/>
              </a:defRPr>
            </a:lvl1pPr>
          </a:lstStyle>
          <a:p>
            <a:pPr lvl="0"/>
            <a:r>
              <a:rPr lang="en-US" dirty="0"/>
              <a:t>01</a:t>
            </a:r>
          </a:p>
        </p:txBody>
      </p:sp>
      <p:sp>
        <p:nvSpPr>
          <p:cNvPr id="19" name="Text Placeholder 18">
            <a:extLst>
              <a:ext uri="{FF2B5EF4-FFF2-40B4-BE49-F238E27FC236}">
                <a16:creationId xmlns:a16="http://schemas.microsoft.com/office/drawing/2014/main" id="{65757DE8-43D6-4A47-ABC9-B39EC8016CB2}"/>
              </a:ext>
            </a:extLst>
          </p:cNvPr>
          <p:cNvSpPr>
            <a:spLocks noGrp="1"/>
          </p:cNvSpPr>
          <p:nvPr>
            <p:ph type="body" sz="quarter" idx="13"/>
          </p:nvPr>
        </p:nvSpPr>
        <p:spPr>
          <a:xfrm>
            <a:off x="1040130" y="2009775"/>
            <a:ext cx="3924300" cy="4391025"/>
          </a:xfrm>
        </p:spPr>
        <p:txBody>
          <a:bodyPr>
            <a:normAutofit/>
          </a:bodyPr>
          <a:lstStyle>
            <a:lvl1pPr marL="0" indent="0">
              <a:lnSpc>
                <a:spcPct val="150000"/>
              </a:lnSpc>
              <a:buNone/>
              <a:defRPr sz="1600">
                <a:solidFill>
                  <a:schemeClr val="accent2">
                    <a:lumMod val="50000"/>
                  </a:schemeClr>
                </a:solidFill>
              </a:defRPr>
            </a:lvl1pPr>
            <a:lvl2pPr marL="457200" indent="0">
              <a:buNone/>
              <a:defRPr sz="2000">
                <a:solidFill>
                  <a:schemeClr val="tx2">
                    <a:lumMod val="50000"/>
                  </a:schemeClr>
                </a:solidFill>
              </a:defRPr>
            </a:lvl2pPr>
            <a:lvl3pPr marL="914400" indent="0">
              <a:buNone/>
              <a:defRPr sz="1800">
                <a:solidFill>
                  <a:schemeClr val="tx2">
                    <a:lumMod val="50000"/>
                  </a:schemeClr>
                </a:solidFill>
              </a:defRPr>
            </a:lvl3pPr>
            <a:lvl4pPr marL="1371600" indent="0">
              <a:buNone/>
              <a:defRPr sz="1600">
                <a:solidFill>
                  <a:schemeClr val="tx2">
                    <a:lumMod val="50000"/>
                  </a:schemeClr>
                </a:solidFill>
              </a:defRPr>
            </a:lvl4pPr>
            <a:lvl5pPr marL="1828800" indent="0">
              <a:buNone/>
              <a:defRPr sz="1600">
                <a:solidFill>
                  <a:schemeClr val="tx2">
                    <a:lumMod val="50000"/>
                  </a:schemeClr>
                </a:solidFill>
              </a:defRPr>
            </a:lvl5pPr>
          </a:lstStyle>
          <a:p>
            <a:pPr lvl="0"/>
            <a:r>
              <a:rPr lang="en-US"/>
              <a:t>Click to edit Master text styles</a:t>
            </a:r>
          </a:p>
        </p:txBody>
      </p:sp>
      <p:sp>
        <p:nvSpPr>
          <p:cNvPr id="30" name="Date Placeholder 3">
            <a:extLst>
              <a:ext uri="{FF2B5EF4-FFF2-40B4-BE49-F238E27FC236}">
                <a16:creationId xmlns:a16="http://schemas.microsoft.com/office/drawing/2014/main" id="{984C97B0-0D42-4831-9ABD-390370C0F0B6}"/>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7C81873-7D47-483D-BCB4-50DD9806C720}" type="datetime1">
              <a:rPr lang="en-US" smtClean="0"/>
              <a:t>5/6/2023</a:t>
            </a:fld>
            <a:endParaRPr lang="en-US" dirty="0"/>
          </a:p>
        </p:txBody>
      </p:sp>
      <p:sp>
        <p:nvSpPr>
          <p:cNvPr id="31" name="Slide Number Placeholder 5">
            <a:extLst>
              <a:ext uri="{FF2B5EF4-FFF2-40B4-BE49-F238E27FC236}">
                <a16:creationId xmlns:a16="http://schemas.microsoft.com/office/drawing/2014/main" id="{CE8438DF-723C-49AB-AD18-1C40F107F5BC}"/>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
        <p:nvSpPr>
          <p:cNvPr id="2" name="Title 1">
            <a:extLst>
              <a:ext uri="{FF2B5EF4-FFF2-40B4-BE49-F238E27FC236}">
                <a16:creationId xmlns:a16="http://schemas.microsoft.com/office/drawing/2014/main" id="{6032FDE8-62A6-4290-88E6-2795313DE27E}"/>
              </a:ext>
            </a:extLst>
          </p:cNvPr>
          <p:cNvSpPr>
            <a:spLocks noGrp="1"/>
          </p:cNvSpPr>
          <p:nvPr>
            <p:ph type="title" hasCustomPrompt="1"/>
          </p:nvPr>
        </p:nvSpPr>
        <p:spPr>
          <a:xfrm>
            <a:off x="1028700" y="465137"/>
            <a:ext cx="3935647" cy="1340615"/>
          </a:xfrm>
        </p:spPr>
        <p:txBody>
          <a:bodyPr vert="horz" lIns="91440" tIns="45720" rIns="91440" bIns="45720" rtlCol="0" anchor="ctr">
            <a:noAutofit/>
          </a:bodyPr>
          <a:lstStyle>
            <a:lvl1pPr>
              <a:defRPr lang="en-US">
                <a:solidFill>
                  <a:schemeClr val="accent2">
                    <a:lumMod val="50000"/>
                  </a:schemeClr>
                </a:solidFill>
                <a:latin typeface="+mn-lt"/>
                <a:ea typeface="+mn-ea"/>
                <a:cs typeface="+mn-cs"/>
              </a:defRPr>
            </a:lvl1pPr>
          </a:lstStyle>
          <a:p>
            <a:pPr marL="0" lvl="0" indent="0">
              <a:spcBef>
                <a:spcPts val="1000"/>
              </a:spcBef>
              <a:buFont typeface="Arial" panose="020B0604020202020204" pitchFamily="34" charset="0"/>
            </a:pPr>
            <a:r>
              <a:rPr lang="en-US" dirty="0"/>
              <a:t>Title</a:t>
            </a:r>
          </a:p>
        </p:txBody>
      </p:sp>
    </p:spTree>
    <p:extLst>
      <p:ext uri="{BB962C8B-B14F-4D97-AF65-F5344CB8AC3E}">
        <p14:creationId xmlns:p14="http://schemas.microsoft.com/office/powerpoint/2010/main" val="2802635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p:bg>
      <p:bgPr>
        <a:solidFill>
          <a:schemeClr val="accent2"/>
        </a:solidFill>
        <a:effectLst/>
      </p:bgPr>
    </p:bg>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BC85317C-3A2D-483F-B913-714129E195A2}"/>
              </a:ext>
            </a:extLst>
          </p:cNvPr>
          <p:cNvSpPr>
            <a:spLocks noGrp="1"/>
          </p:cNvSpPr>
          <p:nvPr>
            <p:ph type="body" sz="quarter" idx="13" hasCustomPrompt="1"/>
          </p:nvPr>
        </p:nvSpPr>
        <p:spPr>
          <a:xfrm>
            <a:off x="2773045" y="2426610"/>
            <a:ext cx="2378075" cy="1111250"/>
          </a:xfrm>
        </p:spPr>
        <p:txBody>
          <a:bodyPr>
            <a:noAutofit/>
          </a:bodyPr>
          <a:lstStyle>
            <a:lvl1pPr marL="0" indent="0">
              <a:lnSpc>
                <a:spcPct val="90000"/>
              </a:lnSpc>
              <a:buNone/>
              <a:defRPr sz="8800">
                <a:solidFill>
                  <a:schemeClr val="bg1"/>
                </a:solidFill>
              </a:defRPr>
            </a:lvl1pPr>
          </a:lstStyle>
          <a:p>
            <a:pPr lvl="0"/>
            <a:r>
              <a:rPr lang="en-US" dirty="0"/>
              <a:t>02</a:t>
            </a:r>
          </a:p>
        </p:txBody>
      </p:sp>
      <p:sp>
        <p:nvSpPr>
          <p:cNvPr id="2" name="Title 1">
            <a:extLst>
              <a:ext uri="{FF2B5EF4-FFF2-40B4-BE49-F238E27FC236}">
                <a16:creationId xmlns:a16="http://schemas.microsoft.com/office/drawing/2014/main" id="{C45DFEC7-1EEC-4FF2-868A-9799EA69FE87}"/>
              </a:ext>
            </a:extLst>
          </p:cNvPr>
          <p:cNvSpPr>
            <a:spLocks noGrp="1"/>
          </p:cNvSpPr>
          <p:nvPr>
            <p:ph type="title"/>
          </p:nvPr>
        </p:nvSpPr>
        <p:spPr>
          <a:xfrm>
            <a:off x="3037155" y="2714986"/>
            <a:ext cx="6674802" cy="655320"/>
          </a:xfrm>
        </p:spPr>
        <p:txBody>
          <a:bodyPr vert="horz" lIns="91440" tIns="45720" rIns="91440" bIns="45720" rtlCol="0">
            <a:normAutofit/>
          </a:bodyPr>
          <a:lstStyle>
            <a:lvl1pPr>
              <a:defRPr lang="en-US">
                <a:solidFill>
                  <a:schemeClr val="accent2">
                    <a:lumMod val="50000"/>
                  </a:schemeClr>
                </a:solidFill>
                <a:ea typeface="+mn-ea"/>
                <a:cs typeface="+mn-cs"/>
              </a:defRPr>
            </a:lvl1pPr>
          </a:lstStyle>
          <a:p>
            <a:pPr marL="0" lvl="0" indent="0">
              <a:spcBef>
                <a:spcPts val="100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30106943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rt and Graph">
    <p:bg>
      <p:bgPr>
        <a:solidFill>
          <a:schemeClr val="bg2"/>
        </a:solidFill>
        <a:effectLst/>
      </p:bgPr>
    </p:bg>
    <p:spTree>
      <p:nvGrpSpPr>
        <p:cNvPr id="1" name=""/>
        <p:cNvGrpSpPr/>
        <p:nvPr/>
      </p:nvGrpSpPr>
      <p:grpSpPr>
        <a:xfrm>
          <a:off x="0" y="0"/>
          <a:ext cx="0" cy="0"/>
          <a:chOff x="0" y="0"/>
          <a:chExt cx="0" cy="0"/>
        </a:xfrm>
      </p:grpSpPr>
      <p:sp>
        <p:nvSpPr>
          <p:cNvPr id="14" name="Date Placeholder 3">
            <a:extLst>
              <a:ext uri="{FF2B5EF4-FFF2-40B4-BE49-F238E27FC236}">
                <a16:creationId xmlns:a16="http://schemas.microsoft.com/office/drawing/2014/main" id="{6E394D08-059F-42CF-AB8C-ED21F3BFB18A}"/>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0EA6C54-2562-43EA-9A1B-F808D04718E7}" type="datetime1">
              <a:rPr lang="en-US" smtClean="0"/>
              <a:t>5/6/2023</a:t>
            </a:fld>
            <a:endParaRPr lang="en-US" dirty="0"/>
          </a:p>
        </p:txBody>
      </p:sp>
      <p:sp>
        <p:nvSpPr>
          <p:cNvPr id="15" name="Slide Number Placeholder 5">
            <a:extLst>
              <a:ext uri="{FF2B5EF4-FFF2-40B4-BE49-F238E27FC236}">
                <a16:creationId xmlns:a16="http://schemas.microsoft.com/office/drawing/2014/main" id="{BDF7B388-741A-4181-9A9E-D8FA8EC49D29}"/>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40624600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accent1"/>
        </a:solidFill>
        <a:effectLst/>
      </p:bgPr>
    </p:bg>
    <p:spTree>
      <p:nvGrpSpPr>
        <p:cNvPr id="1" name=""/>
        <p:cNvGrpSpPr/>
        <p:nvPr/>
      </p:nvGrpSpPr>
      <p:grpSpPr>
        <a:xfrm>
          <a:off x="0" y="0"/>
          <a:ext cx="0" cy="0"/>
          <a:chOff x="0" y="0"/>
          <a:chExt cx="0" cy="0"/>
        </a:xfrm>
      </p:grpSpPr>
      <p:sp>
        <p:nvSpPr>
          <p:cNvPr id="14" name="Date Placeholder 3">
            <a:extLst>
              <a:ext uri="{FF2B5EF4-FFF2-40B4-BE49-F238E27FC236}">
                <a16:creationId xmlns:a16="http://schemas.microsoft.com/office/drawing/2014/main" id="{6E394D08-059F-42CF-AB8C-ED21F3BFB18A}"/>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0EA6C54-2562-43EA-9A1B-F808D04718E7}" type="datetime1">
              <a:rPr lang="en-US" smtClean="0"/>
              <a:t>5/6/2023</a:t>
            </a:fld>
            <a:endParaRPr lang="en-US" dirty="0"/>
          </a:p>
        </p:txBody>
      </p:sp>
      <p:sp>
        <p:nvSpPr>
          <p:cNvPr id="15" name="Slide Number Placeholder 5">
            <a:extLst>
              <a:ext uri="{FF2B5EF4-FFF2-40B4-BE49-F238E27FC236}">
                <a16:creationId xmlns:a16="http://schemas.microsoft.com/office/drawing/2014/main" id="{BDF7B388-741A-4181-9A9E-D8FA8EC49D29}"/>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
        <p:nvSpPr>
          <p:cNvPr id="7" name="Picture Placeholder 6">
            <a:extLst>
              <a:ext uri="{FF2B5EF4-FFF2-40B4-BE49-F238E27FC236}">
                <a16:creationId xmlns:a16="http://schemas.microsoft.com/office/drawing/2014/main" id="{2364FFEF-B933-46C6-A918-A80C987DB70F}"/>
              </a:ext>
            </a:extLst>
          </p:cNvPr>
          <p:cNvSpPr>
            <a:spLocks noGrp="1"/>
          </p:cNvSpPr>
          <p:nvPr>
            <p:ph type="pic" sz="quarter" idx="10"/>
          </p:nvPr>
        </p:nvSpPr>
        <p:spPr>
          <a:xfrm>
            <a:off x="1022147" y="0"/>
            <a:ext cx="3938588" cy="6400800"/>
          </a:xfrm>
        </p:spPr>
        <p:txBody>
          <a:bodyPr/>
          <a:lstStyle/>
          <a:p>
            <a:r>
              <a:rPr lang="en-US"/>
              <a:t>Click icon to add picture</a:t>
            </a:r>
          </a:p>
        </p:txBody>
      </p:sp>
      <p:pic>
        <p:nvPicPr>
          <p:cNvPr id="4" name="Picture 3" hidden="1">
            <a:extLst>
              <a:ext uri="{FF2B5EF4-FFF2-40B4-BE49-F238E27FC236}">
                <a16:creationId xmlns:a16="http://schemas.microsoft.com/office/drawing/2014/main" id="{59E5EAF8-68C2-4910-8F66-D9320B9574C2}"/>
              </a:ext>
            </a:extLst>
          </p:cNvPr>
          <p:cNvPicPr>
            <a:picLocks noChangeAspect="1"/>
          </p:cNvPicPr>
          <p:nvPr userDrawn="1"/>
        </p:nvPicPr>
        <p:blipFill>
          <a:blip r:embed="rId2"/>
          <a:stretch>
            <a:fillRect/>
          </a:stretch>
        </p:blipFill>
        <p:spPr>
          <a:xfrm>
            <a:off x="5947967" y="2105933"/>
            <a:ext cx="5297883" cy="1024217"/>
          </a:xfrm>
          <a:prstGeom prst="rect">
            <a:avLst/>
          </a:prstGeom>
        </p:spPr>
      </p:pic>
      <p:sp>
        <p:nvSpPr>
          <p:cNvPr id="5" name="Title 4">
            <a:extLst>
              <a:ext uri="{FF2B5EF4-FFF2-40B4-BE49-F238E27FC236}">
                <a16:creationId xmlns:a16="http://schemas.microsoft.com/office/drawing/2014/main" id="{E3BE48E1-D3BE-4B52-B2EC-13A514CB0530}"/>
              </a:ext>
            </a:extLst>
          </p:cNvPr>
          <p:cNvSpPr>
            <a:spLocks noGrp="1"/>
          </p:cNvSpPr>
          <p:nvPr>
            <p:ph type="title"/>
          </p:nvPr>
        </p:nvSpPr>
        <p:spPr>
          <a:xfrm>
            <a:off x="5947966" y="2105933"/>
            <a:ext cx="5297883" cy="2237467"/>
          </a:xfrm>
        </p:spPr>
        <p:txBody>
          <a:bodyPr anchor="t">
            <a:normAutofit/>
          </a:bodyPr>
          <a:lstStyle>
            <a:lvl1pPr>
              <a:lnSpc>
                <a:spcPct val="150000"/>
              </a:lnSpc>
              <a:spcBef>
                <a:spcPts val="1000"/>
              </a:spcBef>
              <a:defRPr sz="2000">
                <a:solidFill>
                  <a:schemeClr val="accent2">
                    <a:lumMod val="50000"/>
                  </a:schemeClr>
                </a:solidFill>
              </a:defRPr>
            </a:lvl1pPr>
          </a:lstStyle>
          <a:p>
            <a:r>
              <a:rPr lang="en-US"/>
              <a:t>Click to edit Master title style</a:t>
            </a:r>
          </a:p>
        </p:txBody>
      </p:sp>
    </p:spTree>
    <p:extLst>
      <p:ext uri="{BB962C8B-B14F-4D97-AF65-F5344CB8AC3E}">
        <p14:creationId xmlns:p14="http://schemas.microsoft.com/office/powerpoint/2010/main" val="25167453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meline">
    <p:bg>
      <p:bgRef idx="1001">
        <a:schemeClr val="bg2"/>
      </p:bgRef>
    </p:bg>
    <p:spTree>
      <p:nvGrpSpPr>
        <p:cNvPr id="1" name=""/>
        <p:cNvGrpSpPr/>
        <p:nvPr/>
      </p:nvGrpSpPr>
      <p:grpSpPr>
        <a:xfrm>
          <a:off x="0" y="0"/>
          <a:ext cx="0" cy="0"/>
          <a:chOff x="0" y="0"/>
          <a:chExt cx="0" cy="0"/>
        </a:xfrm>
      </p:grpSpPr>
      <p:sp>
        <p:nvSpPr>
          <p:cNvPr id="15" name="Date Placeholder 3">
            <a:extLst>
              <a:ext uri="{FF2B5EF4-FFF2-40B4-BE49-F238E27FC236}">
                <a16:creationId xmlns:a16="http://schemas.microsoft.com/office/drawing/2014/main" id="{50815B22-13FE-47CD-9F79-73704A278BD7}"/>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5DB74C9-B808-4394-A017-79C83B2524EF}" type="datetime1">
              <a:rPr lang="en-US" smtClean="0"/>
              <a:t>5/6/2023</a:t>
            </a:fld>
            <a:endParaRPr lang="en-US" dirty="0"/>
          </a:p>
        </p:txBody>
      </p:sp>
      <p:sp>
        <p:nvSpPr>
          <p:cNvPr id="16" name="Slide Number Placeholder 5">
            <a:extLst>
              <a:ext uri="{FF2B5EF4-FFF2-40B4-BE49-F238E27FC236}">
                <a16:creationId xmlns:a16="http://schemas.microsoft.com/office/drawing/2014/main" id="{D7669539-CB64-44F5-999D-7B9E61F8AF99}"/>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
        <p:nvSpPr>
          <p:cNvPr id="3" name="Content Placeholder 2">
            <a:extLst>
              <a:ext uri="{FF2B5EF4-FFF2-40B4-BE49-F238E27FC236}">
                <a16:creationId xmlns:a16="http://schemas.microsoft.com/office/drawing/2014/main" id="{822BA076-F3B9-47CB-80C2-BE29F157D044}"/>
              </a:ext>
            </a:extLst>
          </p:cNvPr>
          <p:cNvSpPr>
            <a:spLocks noGrp="1"/>
          </p:cNvSpPr>
          <p:nvPr>
            <p:ph sz="quarter" idx="11"/>
          </p:nvPr>
        </p:nvSpPr>
        <p:spPr>
          <a:xfrm>
            <a:off x="854075" y="1625600"/>
            <a:ext cx="10499725" cy="4860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E909627E-FE70-43A1-B0CB-4D4F6C32C2D0}"/>
              </a:ext>
            </a:extLst>
          </p:cNvPr>
          <p:cNvSpPr>
            <a:spLocks noGrp="1"/>
          </p:cNvSpPr>
          <p:nvPr>
            <p:ph type="title" hasCustomPrompt="1"/>
          </p:nvPr>
        </p:nvSpPr>
        <p:spPr>
          <a:xfrm>
            <a:off x="854074" y="122239"/>
            <a:ext cx="10499725" cy="1355724"/>
          </a:xfrm>
        </p:spPr>
        <p:txBody>
          <a:bodyPr vert="horz" lIns="91440" tIns="45720" rIns="91440" bIns="45720" rtlCol="0" anchor="ctr">
            <a:normAutofit/>
          </a:bodyPr>
          <a:lstStyle>
            <a:lvl1pPr algn="ctr">
              <a:defRPr lang="en-US">
                <a:solidFill>
                  <a:schemeClr val="accent2">
                    <a:lumMod val="50000"/>
                  </a:schemeClr>
                </a:solidFill>
                <a:ea typeface="+mn-ea"/>
                <a:cs typeface="+mn-cs"/>
              </a:defRPr>
            </a:lvl1pPr>
          </a:lstStyle>
          <a:p>
            <a:pPr lvl="0"/>
            <a:r>
              <a:rPr lang="en-US" dirty="0"/>
              <a:t>Click to edit Master text styles</a:t>
            </a:r>
          </a:p>
        </p:txBody>
      </p:sp>
    </p:spTree>
    <p:extLst>
      <p:ext uri="{BB962C8B-B14F-4D97-AF65-F5344CB8AC3E}">
        <p14:creationId xmlns:p14="http://schemas.microsoft.com/office/powerpoint/2010/main" val="1476947594"/>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p:bg>
      <p:bgPr>
        <a:solidFill>
          <a:schemeClr val="accent2"/>
        </a:solidFill>
        <a:effectLst/>
      </p:bgPr>
    </p:bg>
    <p:spTree>
      <p:nvGrpSpPr>
        <p:cNvPr id="1" name=""/>
        <p:cNvGrpSpPr/>
        <p:nvPr/>
      </p:nvGrpSpPr>
      <p:grpSpPr>
        <a:xfrm>
          <a:off x="0" y="0"/>
          <a:ext cx="0" cy="0"/>
          <a:chOff x="0" y="0"/>
          <a:chExt cx="0" cy="0"/>
        </a:xfrm>
      </p:grpSpPr>
      <p:sp>
        <p:nvSpPr>
          <p:cNvPr id="34" name="Text Placeholder 22">
            <a:extLst>
              <a:ext uri="{FF2B5EF4-FFF2-40B4-BE49-F238E27FC236}">
                <a16:creationId xmlns:a16="http://schemas.microsoft.com/office/drawing/2014/main" id="{41BF345D-81AF-4851-83A1-623398489054}"/>
              </a:ext>
            </a:extLst>
          </p:cNvPr>
          <p:cNvSpPr>
            <a:spLocks noGrp="1"/>
          </p:cNvSpPr>
          <p:nvPr>
            <p:ph type="body" sz="quarter" idx="21" hasCustomPrompt="1"/>
          </p:nvPr>
        </p:nvSpPr>
        <p:spPr>
          <a:xfrm>
            <a:off x="761917" y="517972"/>
            <a:ext cx="3108960" cy="1333500"/>
          </a:xfrm>
        </p:spPr>
        <p:txBody>
          <a:bodyPr>
            <a:noAutofit/>
          </a:bodyPr>
          <a:lstStyle>
            <a:lvl1pPr marL="0" indent="0">
              <a:lnSpc>
                <a:spcPct val="90000"/>
              </a:lnSpc>
              <a:buNone/>
              <a:defRPr sz="8800" b="1">
                <a:solidFill>
                  <a:schemeClr val="tx1"/>
                </a:solidFill>
              </a:defRPr>
            </a:lvl1pPr>
          </a:lstStyle>
          <a:p>
            <a:pPr lvl="0"/>
            <a:r>
              <a:rPr lang="en-US" dirty="0"/>
              <a:t>01</a:t>
            </a:r>
          </a:p>
        </p:txBody>
      </p:sp>
      <p:sp>
        <p:nvSpPr>
          <p:cNvPr id="21" name="Picture Placeholder 20">
            <a:extLst>
              <a:ext uri="{FF2B5EF4-FFF2-40B4-BE49-F238E27FC236}">
                <a16:creationId xmlns:a16="http://schemas.microsoft.com/office/drawing/2014/main" id="{EC4F3A57-45ED-498D-858C-3EE63DF129C4}"/>
              </a:ext>
            </a:extLst>
          </p:cNvPr>
          <p:cNvSpPr>
            <a:spLocks noGrp="1"/>
          </p:cNvSpPr>
          <p:nvPr>
            <p:ph type="pic" sz="quarter" idx="11"/>
          </p:nvPr>
        </p:nvSpPr>
        <p:spPr>
          <a:xfrm>
            <a:off x="1036601" y="3552677"/>
            <a:ext cx="1874874" cy="2848123"/>
          </a:xfrm>
        </p:spPr>
        <p:txBody>
          <a:bodyPr/>
          <a:lstStyle/>
          <a:p>
            <a:r>
              <a:rPr lang="en-US"/>
              <a:t>Click icon to add picture</a:t>
            </a:r>
          </a:p>
        </p:txBody>
      </p:sp>
      <p:sp>
        <p:nvSpPr>
          <p:cNvPr id="22" name="Picture Placeholder 20">
            <a:extLst>
              <a:ext uri="{FF2B5EF4-FFF2-40B4-BE49-F238E27FC236}">
                <a16:creationId xmlns:a16="http://schemas.microsoft.com/office/drawing/2014/main" id="{1AC5BB09-E3BA-4948-93B3-EDCAAB803112}"/>
              </a:ext>
            </a:extLst>
          </p:cNvPr>
          <p:cNvSpPr>
            <a:spLocks noGrp="1"/>
          </p:cNvSpPr>
          <p:nvPr>
            <p:ph type="pic" sz="quarter" idx="12"/>
          </p:nvPr>
        </p:nvSpPr>
        <p:spPr>
          <a:xfrm>
            <a:off x="3101197" y="3552677"/>
            <a:ext cx="1874874" cy="2848123"/>
          </a:xfrm>
        </p:spPr>
        <p:txBody>
          <a:bodyPr/>
          <a:lstStyle/>
          <a:p>
            <a:r>
              <a:rPr lang="en-US"/>
              <a:t>Click icon to add picture</a:t>
            </a:r>
            <a:endParaRPr lang="en-US" dirty="0"/>
          </a:p>
        </p:txBody>
      </p:sp>
      <p:sp>
        <p:nvSpPr>
          <p:cNvPr id="23" name="Picture Placeholder 20">
            <a:extLst>
              <a:ext uri="{FF2B5EF4-FFF2-40B4-BE49-F238E27FC236}">
                <a16:creationId xmlns:a16="http://schemas.microsoft.com/office/drawing/2014/main" id="{BF83C6B7-5484-4586-8830-098BDCD9C987}"/>
              </a:ext>
            </a:extLst>
          </p:cNvPr>
          <p:cNvSpPr>
            <a:spLocks noGrp="1"/>
          </p:cNvSpPr>
          <p:nvPr>
            <p:ph type="pic" sz="quarter" idx="13"/>
          </p:nvPr>
        </p:nvSpPr>
        <p:spPr>
          <a:xfrm>
            <a:off x="5166324" y="3552677"/>
            <a:ext cx="1874874" cy="2848123"/>
          </a:xfrm>
        </p:spPr>
        <p:txBody>
          <a:bodyPr/>
          <a:lstStyle/>
          <a:p>
            <a:r>
              <a:rPr lang="en-US"/>
              <a:t>Click icon to add picture</a:t>
            </a:r>
          </a:p>
        </p:txBody>
      </p:sp>
      <p:sp>
        <p:nvSpPr>
          <p:cNvPr id="24" name="Picture Placeholder 20">
            <a:extLst>
              <a:ext uri="{FF2B5EF4-FFF2-40B4-BE49-F238E27FC236}">
                <a16:creationId xmlns:a16="http://schemas.microsoft.com/office/drawing/2014/main" id="{0C5663B1-EED6-4D80-A7C2-19E1366387A4}"/>
              </a:ext>
            </a:extLst>
          </p:cNvPr>
          <p:cNvSpPr>
            <a:spLocks noGrp="1"/>
          </p:cNvSpPr>
          <p:nvPr>
            <p:ph type="pic" sz="quarter" idx="14"/>
          </p:nvPr>
        </p:nvSpPr>
        <p:spPr>
          <a:xfrm>
            <a:off x="7239069" y="3552677"/>
            <a:ext cx="1874874" cy="2848123"/>
          </a:xfrm>
        </p:spPr>
        <p:txBody>
          <a:bodyPr/>
          <a:lstStyle/>
          <a:p>
            <a:r>
              <a:rPr lang="en-US"/>
              <a:t>Click icon to add picture</a:t>
            </a:r>
          </a:p>
        </p:txBody>
      </p:sp>
      <p:sp>
        <p:nvSpPr>
          <p:cNvPr id="25" name="Picture Placeholder 20">
            <a:extLst>
              <a:ext uri="{FF2B5EF4-FFF2-40B4-BE49-F238E27FC236}">
                <a16:creationId xmlns:a16="http://schemas.microsoft.com/office/drawing/2014/main" id="{D21E7B61-407B-40A7-9AF6-0D7E7106BCFC}"/>
              </a:ext>
            </a:extLst>
          </p:cNvPr>
          <p:cNvSpPr>
            <a:spLocks noGrp="1"/>
          </p:cNvSpPr>
          <p:nvPr>
            <p:ph type="pic" sz="quarter" idx="15"/>
          </p:nvPr>
        </p:nvSpPr>
        <p:spPr>
          <a:xfrm>
            <a:off x="9296046" y="3552677"/>
            <a:ext cx="1874874" cy="2848123"/>
          </a:xfrm>
        </p:spPr>
        <p:txBody>
          <a:bodyPr/>
          <a:lstStyle/>
          <a:p>
            <a:r>
              <a:rPr lang="en-US"/>
              <a:t>Click icon to add picture</a:t>
            </a:r>
          </a:p>
        </p:txBody>
      </p:sp>
      <p:sp>
        <p:nvSpPr>
          <p:cNvPr id="30" name="Date Placeholder 3">
            <a:extLst>
              <a:ext uri="{FF2B5EF4-FFF2-40B4-BE49-F238E27FC236}">
                <a16:creationId xmlns:a16="http://schemas.microsoft.com/office/drawing/2014/main" id="{415C3ACC-5A8A-46E6-BA0D-90ADD27E2F85}"/>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AD2DF6D-B715-4785-8DEA-9165C638CF44}" type="datetime1">
              <a:rPr lang="en-US" smtClean="0"/>
              <a:t>5/6/2023</a:t>
            </a:fld>
            <a:endParaRPr lang="en-US" dirty="0"/>
          </a:p>
        </p:txBody>
      </p:sp>
      <p:sp>
        <p:nvSpPr>
          <p:cNvPr id="31" name="Slide Number Placeholder 5">
            <a:extLst>
              <a:ext uri="{FF2B5EF4-FFF2-40B4-BE49-F238E27FC236}">
                <a16:creationId xmlns:a16="http://schemas.microsoft.com/office/drawing/2014/main" id="{0D00A5C2-DCEE-4CB3-9307-61EB88B1D59C}"/>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
        <p:nvSpPr>
          <p:cNvPr id="2" name="Title 1">
            <a:extLst>
              <a:ext uri="{FF2B5EF4-FFF2-40B4-BE49-F238E27FC236}">
                <a16:creationId xmlns:a16="http://schemas.microsoft.com/office/drawing/2014/main" id="{E3E8CB70-B054-4294-AD29-EE7A75C723E5}"/>
              </a:ext>
            </a:extLst>
          </p:cNvPr>
          <p:cNvSpPr>
            <a:spLocks noGrp="1"/>
          </p:cNvSpPr>
          <p:nvPr>
            <p:ph type="title"/>
          </p:nvPr>
        </p:nvSpPr>
        <p:spPr>
          <a:xfrm>
            <a:off x="1051560" y="651507"/>
            <a:ext cx="8991563" cy="1005839"/>
          </a:xfrm>
        </p:spPr>
        <p:txBody>
          <a:bodyPr vert="horz" lIns="91440" tIns="45720" rIns="91440" bIns="45720" rtlCol="0" anchor="ctr">
            <a:noAutofit/>
          </a:bodyPr>
          <a:lstStyle>
            <a:lvl1pPr>
              <a:lnSpc>
                <a:spcPct val="90000"/>
              </a:lnSpc>
              <a:defRPr lang="en-US">
                <a:solidFill>
                  <a:schemeClr val="accent2">
                    <a:lumMod val="50000"/>
                  </a:schemeClr>
                </a:solidFill>
                <a:ea typeface="+mn-ea"/>
                <a:cs typeface="+mn-cs"/>
              </a:defRPr>
            </a:lvl1pPr>
          </a:lstStyle>
          <a:p>
            <a:pPr marL="0" lvl="0" indent="0">
              <a:spcBef>
                <a:spcPts val="1000"/>
              </a:spcBef>
              <a:buFont typeface="Arial" panose="020B0604020202020204" pitchFamily="34" charset="0"/>
            </a:pPr>
            <a:r>
              <a:rPr lang="en-US"/>
              <a:t>Click to edit Master title style</a:t>
            </a:r>
            <a:endParaRPr lang="en-US" dirty="0"/>
          </a:p>
        </p:txBody>
      </p:sp>
      <p:sp>
        <p:nvSpPr>
          <p:cNvPr id="4" name="Text Placeholder 3">
            <a:extLst>
              <a:ext uri="{FF2B5EF4-FFF2-40B4-BE49-F238E27FC236}">
                <a16:creationId xmlns:a16="http://schemas.microsoft.com/office/drawing/2014/main" id="{28E0D608-4E7A-4014-9F62-CB43A0C83943}"/>
              </a:ext>
            </a:extLst>
          </p:cNvPr>
          <p:cNvSpPr>
            <a:spLocks noGrp="1"/>
          </p:cNvSpPr>
          <p:nvPr>
            <p:ph type="body" sz="quarter" idx="16" hasCustomPrompt="1"/>
          </p:nvPr>
        </p:nvSpPr>
        <p:spPr>
          <a:xfrm>
            <a:off x="1036638" y="2717800"/>
            <a:ext cx="1866900" cy="711200"/>
          </a:xfrm>
        </p:spPr>
        <p:txBody>
          <a:bodyPr>
            <a:noAutofit/>
          </a:bodyPr>
          <a:lstStyle>
            <a:lvl1pPr marL="0" indent="0">
              <a:lnSpc>
                <a:spcPct val="100000"/>
              </a:lnSpc>
              <a:spcBef>
                <a:spcPts val="0"/>
              </a:spcBef>
              <a:buNone/>
              <a:defRPr sz="1800">
                <a:solidFill>
                  <a:schemeClr val="accent2">
                    <a:lumMod val="50000"/>
                  </a:schemeClr>
                </a:solidFill>
              </a:defRPr>
            </a:lvl1pPr>
            <a:lvl2pPr>
              <a:defRPr sz="1400"/>
            </a:lvl2pPr>
            <a:lvl3pPr>
              <a:defRPr sz="1400"/>
            </a:lvl3pPr>
            <a:lvl4pPr>
              <a:defRPr sz="1400"/>
            </a:lvl4pPr>
            <a:lvl5pPr>
              <a:defRPr sz="1400"/>
            </a:lvl5pPr>
          </a:lstStyle>
          <a:p>
            <a:pPr lvl="0"/>
            <a:r>
              <a:rPr lang="en-US" dirty="0"/>
              <a:t>Name</a:t>
            </a:r>
          </a:p>
          <a:p>
            <a:pPr lvl="0"/>
            <a:r>
              <a:rPr lang="en-US" dirty="0"/>
              <a:t>Title</a:t>
            </a:r>
          </a:p>
        </p:txBody>
      </p:sp>
      <p:sp>
        <p:nvSpPr>
          <p:cNvPr id="26" name="Text Placeholder 3">
            <a:extLst>
              <a:ext uri="{FF2B5EF4-FFF2-40B4-BE49-F238E27FC236}">
                <a16:creationId xmlns:a16="http://schemas.microsoft.com/office/drawing/2014/main" id="{9C3A63B0-4EEA-45BC-A016-5FDA0969EA00}"/>
              </a:ext>
            </a:extLst>
          </p:cNvPr>
          <p:cNvSpPr>
            <a:spLocks noGrp="1"/>
          </p:cNvSpPr>
          <p:nvPr>
            <p:ph type="body" sz="quarter" idx="17" hasCustomPrompt="1"/>
          </p:nvPr>
        </p:nvSpPr>
        <p:spPr>
          <a:xfrm>
            <a:off x="3086100" y="2718405"/>
            <a:ext cx="1866900" cy="711200"/>
          </a:xfrm>
        </p:spPr>
        <p:txBody>
          <a:bodyPr>
            <a:noAutofit/>
          </a:bodyPr>
          <a:lstStyle>
            <a:lvl1pPr marL="0" indent="0">
              <a:lnSpc>
                <a:spcPct val="100000"/>
              </a:lnSpc>
              <a:spcBef>
                <a:spcPts val="0"/>
              </a:spcBef>
              <a:buNone/>
              <a:defRPr sz="1800">
                <a:solidFill>
                  <a:schemeClr val="accent2">
                    <a:lumMod val="50000"/>
                  </a:schemeClr>
                </a:solidFill>
              </a:defRPr>
            </a:lvl1pPr>
            <a:lvl2pPr>
              <a:defRPr sz="1400"/>
            </a:lvl2pPr>
            <a:lvl3pPr>
              <a:defRPr sz="1400"/>
            </a:lvl3pPr>
            <a:lvl4pPr>
              <a:defRPr sz="1400"/>
            </a:lvl4pPr>
            <a:lvl5pPr>
              <a:defRPr sz="1400"/>
            </a:lvl5pPr>
          </a:lstStyle>
          <a:p>
            <a:pPr lvl="0"/>
            <a:r>
              <a:rPr lang="en-US" dirty="0"/>
              <a:t>Name</a:t>
            </a:r>
          </a:p>
          <a:p>
            <a:pPr lvl="0"/>
            <a:r>
              <a:rPr lang="en-US" dirty="0"/>
              <a:t>Title</a:t>
            </a:r>
          </a:p>
        </p:txBody>
      </p:sp>
      <p:sp>
        <p:nvSpPr>
          <p:cNvPr id="27" name="Text Placeholder 3">
            <a:extLst>
              <a:ext uri="{FF2B5EF4-FFF2-40B4-BE49-F238E27FC236}">
                <a16:creationId xmlns:a16="http://schemas.microsoft.com/office/drawing/2014/main" id="{7080679B-5220-4478-B631-7112F870B7AC}"/>
              </a:ext>
            </a:extLst>
          </p:cNvPr>
          <p:cNvSpPr>
            <a:spLocks noGrp="1"/>
          </p:cNvSpPr>
          <p:nvPr>
            <p:ph type="body" sz="quarter" idx="18" hasCustomPrompt="1"/>
          </p:nvPr>
        </p:nvSpPr>
        <p:spPr>
          <a:xfrm>
            <a:off x="5143500" y="2718405"/>
            <a:ext cx="1866900" cy="711200"/>
          </a:xfrm>
        </p:spPr>
        <p:txBody>
          <a:bodyPr>
            <a:noAutofit/>
          </a:bodyPr>
          <a:lstStyle>
            <a:lvl1pPr marL="0" indent="0">
              <a:lnSpc>
                <a:spcPct val="100000"/>
              </a:lnSpc>
              <a:spcBef>
                <a:spcPts val="0"/>
              </a:spcBef>
              <a:buNone/>
              <a:defRPr sz="1800">
                <a:solidFill>
                  <a:schemeClr val="accent2">
                    <a:lumMod val="50000"/>
                  </a:schemeClr>
                </a:solidFill>
              </a:defRPr>
            </a:lvl1pPr>
            <a:lvl2pPr>
              <a:defRPr sz="1400"/>
            </a:lvl2pPr>
            <a:lvl3pPr>
              <a:defRPr sz="1400"/>
            </a:lvl3pPr>
            <a:lvl4pPr>
              <a:defRPr sz="1400"/>
            </a:lvl4pPr>
            <a:lvl5pPr>
              <a:defRPr sz="1400"/>
            </a:lvl5pPr>
          </a:lstStyle>
          <a:p>
            <a:pPr lvl="0"/>
            <a:r>
              <a:rPr lang="en-US" dirty="0"/>
              <a:t>Name</a:t>
            </a:r>
          </a:p>
          <a:p>
            <a:pPr lvl="0"/>
            <a:r>
              <a:rPr lang="en-US" dirty="0"/>
              <a:t>Title</a:t>
            </a:r>
          </a:p>
        </p:txBody>
      </p:sp>
      <p:sp>
        <p:nvSpPr>
          <p:cNvPr id="28" name="Text Placeholder 3">
            <a:extLst>
              <a:ext uri="{FF2B5EF4-FFF2-40B4-BE49-F238E27FC236}">
                <a16:creationId xmlns:a16="http://schemas.microsoft.com/office/drawing/2014/main" id="{9E4F61A3-2797-46FB-ACA7-0443E3BBDD20}"/>
              </a:ext>
            </a:extLst>
          </p:cNvPr>
          <p:cNvSpPr>
            <a:spLocks noGrp="1"/>
          </p:cNvSpPr>
          <p:nvPr>
            <p:ph type="body" sz="quarter" idx="19" hasCustomPrompt="1"/>
          </p:nvPr>
        </p:nvSpPr>
        <p:spPr>
          <a:xfrm>
            <a:off x="7239070" y="2718405"/>
            <a:ext cx="1866900" cy="711200"/>
          </a:xfrm>
        </p:spPr>
        <p:txBody>
          <a:bodyPr>
            <a:noAutofit/>
          </a:bodyPr>
          <a:lstStyle>
            <a:lvl1pPr marL="0" indent="0">
              <a:lnSpc>
                <a:spcPct val="100000"/>
              </a:lnSpc>
              <a:spcBef>
                <a:spcPts val="0"/>
              </a:spcBef>
              <a:buNone/>
              <a:defRPr sz="1800">
                <a:solidFill>
                  <a:schemeClr val="accent2">
                    <a:lumMod val="50000"/>
                  </a:schemeClr>
                </a:solidFill>
              </a:defRPr>
            </a:lvl1pPr>
            <a:lvl2pPr>
              <a:defRPr sz="1400"/>
            </a:lvl2pPr>
            <a:lvl3pPr>
              <a:defRPr sz="1400"/>
            </a:lvl3pPr>
            <a:lvl4pPr>
              <a:defRPr sz="1400"/>
            </a:lvl4pPr>
            <a:lvl5pPr>
              <a:defRPr sz="1400"/>
            </a:lvl5pPr>
          </a:lstStyle>
          <a:p>
            <a:pPr lvl="0"/>
            <a:r>
              <a:rPr lang="en-US" dirty="0"/>
              <a:t>Name</a:t>
            </a:r>
          </a:p>
          <a:p>
            <a:pPr lvl="0"/>
            <a:r>
              <a:rPr lang="en-US" dirty="0"/>
              <a:t>Title</a:t>
            </a:r>
          </a:p>
        </p:txBody>
      </p:sp>
      <p:sp>
        <p:nvSpPr>
          <p:cNvPr id="29" name="Text Placeholder 3">
            <a:extLst>
              <a:ext uri="{FF2B5EF4-FFF2-40B4-BE49-F238E27FC236}">
                <a16:creationId xmlns:a16="http://schemas.microsoft.com/office/drawing/2014/main" id="{14ED733B-1DE9-4FDC-BD5F-2BE3BB07C93E}"/>
              </a:ext>
            </a:extLst>
          </p:cNvPr>
          <p:cNvSpPr>
            <a:spLocks noGrp="1"/>
          </p:cNvSpPr>
          <p:nvPr>
            <p:ph type="body" sz="quarter" idx="20" hasCustomPrompt="1"/>
          </p:nvPr>
        </p:nvSpPr>
        <p:spPr>
          <a:xfrm>
            <a:off x="9304020" y="2718405"/>
            <a:ext cx="1866900" cy="711200"/>
          </a:xfrm>
        </p:spPr>
        <p:txBody>
          <a:bodyPr>
            <a:noAutofit/>
          </a:bodyPr>
          <a:lstStyle>
            <a:lvl1pPr marL="0" indent="0">
              <a:lnSpc>
                <a:spcPct val="100000"/>
              </a:lnSpc>
              <a:spcBef>
                <a:spcPts val="0"/>
              </a:spcBef>
              <a:buNone/>
              <a:defRPr sz="1800">
                <a:solidFill>
                  <a:schemeClr val="accent2">
                    <a:lumMod val="50000"/>
                  </a:schemeClr>
                </a:solidFill>
              </a:defRPr>
            </a:lvl1pPr>
            <a:lvl2pPr>
              <a:defRPr sz="1400"/>
            </a:lvl2pPr>
            <a:lvl3pPr>
              <a:defRPr sz="1400"/>
            </a:lvl3pPr>
            <a:lvl4pPr>
              <a:defRPr sz="1400"/>
            </a:lvl4pPr>
            <a:lvl5pPr>
              <a:defRPr sz="1400"/>
            </a:lvl5pPr>
          </a:lstStyle>
          <a:p>
            <a:pPr lvl="0"/>
            <a:r>
              <a:rPr lang="en-US" dirty="0"/>
              <a:t>Name</a:t>
            </a:r>
          </a:p>
          <a:p>
            <a:pPr lvl="0"/>
            <a:r>
              <a:rPr lang="en-US" dirty="0"/>
              <a:t>Title</a:t>
            </a:r>
          </a:p>
        </p:txBody>
      </p:sp>
    </p:spTree>
    <p:extLst>
      <p:ext uri="{BB962C8B-B14F-4D97-AF65-F5344CB8AC3E}">
        <p14:creationId xmlns:p14="http://schemas.microsoft.com/office/powerpoint/2010/main" val="2405858091"/>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1 Column">
    <p:bg>
      <p:bgPr>
        <a:solidFill>
          <a:schemeClr val="bg2"/>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B275B11D-8F3F-472B-BBCC-A4F7415AC0A5}"/>
              </a:ext>
            </a:extLst>
          </p:cNvPr>
          <p:cNvSpPr>
            <a:spLocks noGrp="1"/>
          </p:cNvSpPr>
          <p:nvPr>
            <p:ph type="pic" sz="quarter" idx="10"/>
          </p:nvPr>
        </p:nvSpPr>
        <p:spPr>
          <a:xfrm>
            <a:off x="1028700" y="3543300"/>
            <a:ext cx="3924300" cy="3314700"/>
          </a:xfrm>
        </p:spPr>
        <p:txBody>
          <a:bodyPr/>
          <a:lstStyle/>
          <a:p>
            <a:r>
              <a:rPr lang="en-US"/>
              <a:t>Click icon to add picture</a:t>
            </a:r>
          </a:p>
        </p:txBody>
      </p:sp>
      <p:sp>
        <p:nvSpPr>
          <p:cNvPr id="6" name="Content Placeholder 2">
            <a:extLst>
              <a:ext uri="{FF2B5EF4-FFF2-40B4-BE49-F238E27FC236}">
                <a16:creationId xmlns:a16="http://schemas.microsoft.com/office/drawing/2014/main" id="{99F0629D-1A5F-4F4F-90D6-430379624EFF}"/>
              </a:ext>
            </a:extLst>
          </p:cNvPr>
          <p:cNvSpPr>
            <a:spLocks noGrp="1"/>
          </p:cNvSpPr>
          <p:nvPr>
            <p:ph idx="4294967295"/>
          </p:nvPr>
        </p:nvSpPr>
        <p:spPr>
          <a:xfrm>
            <a:off x="6191250" y="1981200"/>
            <a:ext cx="4972050" cy="4473575"/>
          </a:xfrm>
        </p:spPr>
        <p:txBody>
          <a:bodyPr>
            <a:normAutofit/>
          </a:bodyPr>
          <a:lstStyle>
            <a:lvl1pPr marL="0" indent="0">
              <a:buNone/>
              <a:defRPr/>
            </a:lvl1pPr>
          </a:lstStyle>
          <a:p>
            <a:pPr lvl="0"/>
            <a:r>
              <a:rPr lang="en-US" sz="1600">
                <a:solidFill>
                  <a:schemeClr val="tx2">
                    <a:lumMod val="50000"/>
                  </a:schemeClr>
                </a:solidFill>
                <a:latin typeface="Biome Light" panose="020B0303030204020804" pitchFamily="34" charset="0"/>
                <a:cs typeface="Biome Light" panose="020B0303030204020804" pitchFamily="34" charset="0"/>
              </a:rPr>
              <a:t>Click to edit Master text styles</a:t>
            </a:r>
          </a:p>
        </p:txBody>
      </p:sp>
      <p:sp>
        <p:nvSpPr>
          <p:cNvPr id="17" name="Date Placeholder 3">
            <a:extLst>
              <a:ext uri="{FF2B5EF4-FFF2-40B4-BE49-F238E27FC236}">
                <a16:creationId xmlns:a16="http://schemas.microsoft.com/office/drawing/2014/main" id="{218C063B-0EE9-4FD5-A116-241C245452AC}"/>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37AE72A-09B6-4D56-855D-4360BD347914}" type="datetime1">
              <a:rPr lang="en-US" smtClean="0"/>
              <a:t>5/6/2023</a:t>
            </a:fld>
            <a:endParaRPr lang="en-US" dirty="0"/>
          </a:p>
        </p:txBody>
      </p:sp>
      <p:sp>
        <p:nvSpPr>
          <p:cNvPr id="18" name="Slide Number Placeholder 5">
            <a:extLst>
              <a:ext uri="{FF2B5EF4-FFF2-40B4-BE49-F238E27FC236}">
                <a16:creationId xmlns:a16="http://schemas.microsoft.com/office/drawing/2014/main" id="{D417B369-6569-4DCC-B684-BE1A7C5D0B8D}"/>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
        <p:nvSpPr>
          <p:cNvPr id="2" name="Title 1">
            <a:extLst>
              <a:ext uri="{FF2B5EF4-FFF2-40B4-BE49-F238E27FC236}">
                <a16:creationId xmlns:a16="http://schemas.microsoft.com/office/drawing/2014/main" id="{4AEEC1A7-43C3-481E-95D0-5616242E1A01}"/>
              </a:ext>
            </a:extLst>
          </p:cNvPr>
          <p:cNvSpPr>
            <a:spLocks noGrp="1"/>
          </p:cNvSpPr>
          <p:nvPr>
            <p:ph type="title" hasCustomPrompt="1"/>
          </p:nvPr>
        </p:nvSpPr>
        <p:spPr>
          <a:xfrm>
            <a:off x="895534" y="539225"/>
            <a:ext cx="3924300" cy="2434386"/>
          </a:xfrm>
        </p:spPr>
        <p:txBody>
          <a:bodyPr vert="horz" lIns="91440" tIns="45720" rIns="91440" bIns="45720" rtlCol="0" anchor="ctr">
            <a:normAutofit/>
          </a:bodyPr>
          <a:lstStyle>
            <a:lvl1pPr>
              <a:defRPr lang="en-US" sz="7200">
                <a:solidFill>
                  <a:schemeClr val="accent2">
                    <a:lumMod val="50000"/>
                  </a:schemeClr>
                </a:solidFill>
                <a:latin typeface="+mn-lt"/>
                <a:ea typeface="+mn-ea"/>
                <a:cs typeface="+mn-cs"/>
              </a:defRPr>
            </a:lvl1pPr>
          </a:lstStyle>
          <a:p>
            <a:pPr lvl="0"/>
            <a:r>
              <a:rPr lang="en-US" dirty="0"/>
              <a:t>Click to add title</a:t>
            </a:r>
          </a:p>
        </p:txBody>
      </p:sp>
      <p:cxnSp>
        <p:nvCxnSpPr>
          <p:cNvPr id="3" name="Straight Connector 2">
            <a:extLst>
              <a:ext uri="{FF2B5EF4-FFF2-40B4-BE49-F238E27FC236}">
                <a16:creationId xmlns:a16="http://schemas.microsoft.com/office/drawing/2014/main" id="{DC6CF0E0-8FF2-4FE7-AC69-85BEFA656508}"/>
              </a:ext>
            </a:extLst>
          </p:cNvPr>
          <p:cNvCxnSpPr>
            <a:cxnSpLocks/>
          </p:cNvCxnSpPr>
          <p:nvPr userDrawn="1"/>
        </p:nvCxnSpPr>
        <p:spPr>
          <a:xfrm>
            <a:off x="1028700" y="457211"/>
            <a:ext cx="1142999" cy="0"/>
          </a:xfrm>
          <a:prstGeom prst="line">
            <a:avLst/>
          </a:prstGeom>
          <a:ln w="158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51072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98F9AA-2C87-421D-97C1-B4248DFDC2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E98FC63-C8D2-4CE6-A3F1-EE8ED24590C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77A09-15C2-4E47-948E-AACAFCA47D40}"/>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E5577C8-AB8C-4B8A-A01F-113B16C4DCA3}" type="datetime1">
              <a:rPr lang="en-US" smtClean="0"/>
              <a:t>5/6/2023</a:t>
            </a:fld>
            <a:endParaRPr lang="en-US" dirty="0"/>
          </a:p>
        </p:txBody>
      </p:sp>
      <p:sp>
        <p:nvSpPr>
          <p:cNvPr id="5" name="Footer Placeholder 4">
            <a:extLst>
              <a:ext uri="{FF2B5EF4-FFF2-40B4-BE49-F238E27FC236}">
                <a16:creationId xmlns:a16="http://schemas.microsoft.com/office/drawing/2014/main" id="{60567522-C3B6-46EB-A361-BEC2510B00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CDC57CF0-034F-450D-937C-718D5AF1A059}"/>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7883539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60" r:id="rId6"/>
    <p:sldLayoutId id="2147483654" r:id="rId7"/>
    <p:sldLayoutId id="2147483659" r:id="rId8"/>
    <p:sldLayoutId id="2147483655" r:id="rId9"/>
    <p:sldLayoutId id="2147483656" r:id="rId10"/>
    <p:sldLayoutId id="2147483658" r:id="rId11"/>
    <p:sldLayoutId id="2147483657" r:id="rId12"/>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48" userDrawn="1">
          <p15:clr>
            <a:srgbClr val="F26B43"/>
          </p15:clr>
        </p15:guide>
        <p15:guide id="2" pos="1176" userDrawn="1">
          <p15:clr>
            <a:srgbClr val="F26B43"/>
          </p15:clr>
        </p15:guide>
        <p15:guide id="3" pos="1296" userDrawn="1">
          <p15:clr>
            <a:srgbClr val="F26B43"/>
          </p15:clr>
        </p15:guide>
        <p15:guide id="4" pos="1824" userDrawn="1">
          <p15:clr>
            <a:srgbClr val="F26B43"/>
          </p15:clr>
        </p15:guide>
        <p15:guide id="5" pos="1944" userDrawn="1">
          <p15:clr>
            <a:srgbClr val="F26B43"/>
          </p15:clr>
        </p15:guide>
        <p15:guide id="6" pos="2472" userDrawn="1">
          <p15:clr>
            <a:srgbClr val="F26B43"/>
          </p15:clr>
        </p15:guide>
        <p15:guide id="7" pos="2592" userDrawn="1">
          <p15:clr>
            <a:srgbClr val="F26B43"/>
          </p15:clr>
        </p15:guide>
        <p15:guide id="8" pos="3120" userDrawn="1">
          <p15:clr>
            <a:srgbClr val="F26B43"/>
          </p15:clr>
        </p15:guide>
        <p15:guide id="9" pos="3240" userDrawn="1">
          <p15:clr>
            <a:srgbClr val="F26B43"/>
          </p15:clr>
        </p15:guide>
        <p15:guide id="10" pos="3792" userDrawn="1">
          <p15:clr>
            <a:srgbClr val="F26B43"/>
          </p15:clr>
        </p15:guide>
        <p15:guide id="11" pos="3912" userDrawn="1">
          <p15:clr>
            <a:srgbClr val="F26B43"/>
          </p15:clr>
        </p15:guide>
        <p15:guide id="12" pos="4416" userDrawn="1">
          <p15:clr>
            <a:srgbClr val="F26B43"/>
          </p15:clr>
        </p15:guide>
        <p15:guide id="13" pos="4560" userDrawn="1">
          <p15:clr>
            <a:srgbClr val="F26B43"/>
          </p15:clr>
        </p15:guide>
        <p15:guide id="14" pos="5088" userDrawn="1">
          <p15:clr>
            <a:srgbClr val="F26B43"/>
          </p15:clr>
        </p15:guide>
        <p15:guide id="15" pos="5208" userDrawn="1">
          <p15:clr>
            <a:srgbClr val="F26B43"/>
          </p15:clr>
        </p15:guide>
        <p15:guide id="16" pos="5736" userDrawn="1">
          <p15:clr>
            <a:srgbClr val="F26B43"/>
          </p15:clr>
        </p15:guide>
        <p15:guide id="17" pos="5856" userDrawn="1">
          <p15:clr>
            <a:srgbClr val="F26B43"/>
          </p15:clr>
        </p15:guide>
        <p15:guide id="18" pos="6384" userDrawn="1">
          <p15:clr>
            <a:srgbClr val="F26B43"/>
          </p15:clr>
        </p15:guide>
        <p15:guide id="19" pos="6504" userDrawn="1">
          <p15:clr>
            <a:srgbClr val="F26B43"/>
          </p15:clr>
        </p15:guide>
        <p15:guide id="20" pos="7032" userDrawn="1">
          <p15:clr>
            <a:srgbClr val="F26B43"/>
          </p15:clr>
        </p15:guide>
        <p15:guide id="21" orient="horz" pos="288" userDrawn="1">
          <p15:clr>
            <a:srgbClr val="F26B43"/>
          </p15:clr>
        </p15:guide>
        <p15:guide id="22" orient="horz" pos="1128" userDrawn="1">
          <p15:clr>
            <a:srgbClr val="F26B43"/>
          </p15:clr>
        </p15:guide>
        <p15:guide id="23" orient="horz" pos="1248" userDrawn="1">
          <p15:clr>
            <a:srgbClr val="F26B43"/>
          </p15:clr>
        </p15:guide>
        <p15:guide id="24" orient="horz" pos="2088" userDrawn="1">
          <p15:clr>
            <a:srgbClr val="F26B43"/>
          </p15:clr>
        </p15:guide>
        <p15:guide id="25" orient="horz" pos="2232" userDrawn="1">
          <p15:clr>
            <a:srgbClr val="F26B43"/>
          </p15:clr>
        </p15:guide>
        <p15:guide id="26" orient="horz" pos="3048" userDrawn="1">
          <p15:clr>
            <a:srgbClr val="F26B43"/>
          </p15:clr>
        </p15:guide>
        <p15:guide id="27" orient="horz" pos="3192" userDrawn="1">
          <p15:clr>
            <a:srgbClr val="F26B43"/>
          </p15:clr>
        </p15:guide>
        <p15:guide id="28" orient="horz" pos="403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hyperlink" Target="http://www.prairienursery.com/" TargetMode="External"/><Relationship Id="rId2" Type="http://schemas.openxmlformats.org/officeDocument/2006/relationships/hyperlink" Target="http://www.prairiemoon.com/" TargetMode="Externa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8.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s://pixnio.com/fauna-animals/birds/hummingbirds-pictures/ruby-throated-hummingbird-archilochus-colubris-at-cardinal-flower" TargetMode="External"/><Relationship Id="rId2" Type="http://schemas.openxmlformats.org/officeDocument/2006/relationships/image" Target="../media/image3.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CFE75188-B66F-3E4B-1EC9-8C3C614B772C}"/>
              </a:ext>
            </a:extLst>
          </p:cNvPr>
          <p:cNvPicPr>
            <a:picLocks noGrp="1" noChangeAspect="1"/>
          </p:cNvPicPr>
          <p:nvPr>
            <p:ph type="pic" sz="quarter" idx="10"/>
          </p:nvPr>
        </p:nvPicPr>
        <p:blipFill rotWithShape="1">
          <a:blip r:embed="rId3"/>
          <a:srcRect r="4" b="11995"/>
          <a:stretch/>
        </p:blipFill>
        <p:spPr>
          <a:xfrm>
            <a:off x="5277804" y="1330311"/>
            <a:ext cx="6296087" cy="4197378"/>
          </a:xfrm>
          <a:noFill/>
        </p:spPr>
      </p:pic>
      <p:sp>
        <p:nvSpPr>
          <p:cNvPr id="18" name="Text Placeholder 17">
            <a:extLst>
              <a:ext uri="{FF2B5EF4-FFF2-40B4-BE49-F238E27FC236}">
                <a16:creationId xmlns:a16="http://schemas.microsoft.com/office/drawing/2014/main" id="{27A48A35-E5E4-4A5F-9F91-BAEA4F5DF21D}"/>
              </a:ext>
            </a:extLst>
          </p:cNvPr>
          <p:cNvSpPr>
            <a:spLocks noGrp="1"/>
          </p:cNvSpPr>
          <p:nvPr>
            <p:ph idx="4294967295"/>
          </p:nvPr>
        </p:nvSpPr>
        <p:spPr>
          <a:xfrm>
            <a:off x="1028700" y="3556002"/>
            <a:ext cx="3108960" cy="2286000"/>
          </a:xfrm>
        </p:spPr>
        <p:txBody>
          <a:bodyPr>
            <a:normAutofit/>
          </a:bodyPr>
          <a:lstStyle/>
          <a:p>
            <a:pPr>
              <a:lnSpc>
                <a:spcPct val="140000"/>
              </a:lnSpc>
            </a:pPr>
            <a:r>
              <a:rPr lang="en-US" sz="2400" b="1" dirty="0">
                <a:solidFill>
                  <a:srgbClr val="C0C9C2">
                    <a:lumMod val="50000"/>
                  </a:srgbClr>
                </a:solidFill>
              </a:rPr>
              <a:t>Summer Wind Annual HOA Meeting</a:t>
            </a:r>
          </a:p>
          <a:p>
            <a:pPr>
              <a:lnSpc>
                <a:spcPct val="140000"/>
              </a:lnSpc>
            </a:pPr>
            <a:r>
              <a:rPr lang="en-US" sz="2400" b="1" dirty="0">
                <a:solidFill>
                  <a:srgbClr val="C0C9C2">
                    <a:lumMod val="50000"/>
                  </a:srgbClr>
                </a:solidFill>
              </a:rPr>
              <a:t>May 6, 2023</a:t>
            </a:r>
          </a:p>
          <a:p>
            <a:pPr>
              <a:lnSpc>
                <a:spcPct val="140000"/>
              </a:lnSpc>
            </a:pPr>
            <a:endParaRPr lang="en-US" sz="2400" dirty="0">
              <a:solidFill>
                <a:srgbClr val="C0C9C2">
                  <a:lumMod val="50000"/>
                </a:srgbClr>
              </a:solidFill>
            </a:endParaRPr>
          </a:p>
        </p:txBody>
      </p:sp>
      <p:sp>
        <p:nvSpPr>
          <p:cNvPr id="27" name="Date Placeholder 5">
            <a:extLst>
              <a:ext uri="{FF2B5EF4-FFF2-40B4-BE49-F238E27FC236}">
                <a16:creationId xmlns:a16="http://schemas.microsoft.com/office/drawing/2014/main" id="{C8BC652E-3E99-92D1-1FCE-3BA40E7121A0}"/>
              </a:ext>
            </a:extLst>
          </p:cNvPr>
          <p:cNvSpPr>
            <a:spLocks noGrp="1"/>
          </p:cNvSpPr>
          <p:nvPr>
            <p:ph type="dt" sz="half" idx="2"/>
          </p:nvPr>
        </p:nvSpPr>
        <p:spPr>
          <a:xfrm>
            <a:off x="133350" y="6486982"/>
            <a:ext cx="2743200" cy="365125"/>
          </a:xfrm>
        </p:spPr>
        <p:txBody>
          <a:bodyPr/>
          <a:lstStyle/>
          <a:p>
            <a:pPr>
              <a:spcAft>
                <a:spcPts val="600"/>
              </a:spcAft>
            </a:pPr>
            <a:fld id="{E199D1A0-04AB-4DD4-B9DB-BDEC5E64C94C}" type="datetime1">
              <a:rPr lang="en-US" smtClean="0"/>
              <a:pPr>
                <a:spcAft>
                  <a:spcPts val="600"/>
                </a:spcAft>
              </a:pPr>
              <a:t>5/6/2023</a:t>
            </a:fld>
            <a:endParaRPr lang="en-US"/>
          </a:p>
        </p:txBody>
      </p:sp>
      <p:sp>
        <p:nvSpPr>
          <p:cNvPr id="29" name="Slide Number Placeholder 6">
            <a:extLst>
              <a:ext uri="{FF2B5EF4-FFF2-40B4-BE49-F238E27FC236}">
                <a16:creationId xmlns:a16="http://schemas.microsoft.com/office/drawing/2014/main" id="{5651BFE5-53D2-9ED7-1422-0B9816D4CB03}"/>
              </a:ext>
            </a:extLst>
          </p:cNvPr>
          <p:cNvSpPr>
            <a:spLocks noGrp="1"/>
          </p:cNvSpPr>
          <p:nvPr>
            <p:ph type="sldNum" sz="quarter" idx="4"/>
          </p:nvPr>
        </p:nvSpPr>
        <p:spPr>
          <a:xfrm>
            <a:off x="9315450" y="6486982"/>
            <a:ext cx="2743200" cy="365125"/>
          </a:xfrm>
        </p:spPr>
        <p:txBody>
          <a:bodyPr/>
          <a:lstStyle/>
          <a:p>
            <a:pPr>
              <a:spcAft>
                <a:spcPts val="600"/>
              </a:spcAft>
            </a:pPr>
            <a:fld id="{294A09A9-5501-47C1-A89A-A340965A2BE2}" type="slidenum">
              <a:rPr lang="en-US" smtClean="0"/>
              <a:pPr>
                <a:spcAft>
                  <a:spcPts val="600"/>
                </a:spcAft>
              </a:pPr>
              <a:t>1</a:t>
            </a:fld>
            <a:endParaRPr lang="en-US"/>
          </a:p>
        </p:txBody>
      </p:sp>
      <p:sp>
        <p:nvSpPr>
          <p:cNvPr id="4" name="Title 3">
            <a:extLst>
              <a:ext uri="{FF2B5EF4-FFF2-40B4-BE49-F238E27FC236}">
                <a16:creationId xmlns:a16="http://schemas.microsoft.com/office/drawing/2014/main" id="{88467C95-DF23-40B9-B265-2E6F3DE29030}"/>
              </a:ext>
            </a:extLst>
          </p:cNvPr>
          <p:cNvSpPr>
            <a:spLocks noGrp="1"/>
          </p:cNvSpPr>
          <p:nvPr>
            <p:ph type="title"/>
          </p:nvPr>
        </p:nvSpPr>
        <p:spPr>
          <a:xfrm>
            <a:off x="895530" y="539225"/>
            <a:ext cx="3924300" cy="2434386"/>
          </a:xfrm>
        </p:spPr>
        <p:txBody>
          <a:bodyPr anchor="ctr">
            <a:normAutofit fontScale="90000"/>
          </a:bodyPr>
          <a:lstStyle/>
          <a:p>
            <a:r>
              <a:rPr lang="en-US" sz="4500" b="1" dirty="0"/>
              <a:t>Commons Area, Water Mngt. Project</a:t>
            </a:r>
          </a:p>
        </p:txBody>
      </p:sp>
    </p:spTree>
    <p:extLst>
      <p:ext uri="{BB962C8B-B14F-4D97-AF65-F5344CB8AC3E}">
        <p14:creationId xmlns:p14="http://schemas.microsoft.com/office/powerpoint/2010/main" val="22593088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E7AA7E8-8006-4E1F-A566-FCF37EE6F3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Date Placeholder 2">
            <a:extLst>
              <a:ext uri="{FF2B5EF4-FFF2-40B4-BE49-F238E27FC236}">
                <a16:creationId xmlns:a16="http://schemas.microsoft.com/office/drawing/2014/main" id="{9FCA0B4B-DCA0-EADB-3F6E-E308F648EC27}"/>
              </a:ext>
            </a:extLst>
          </p:cNvPr>
          <p:cNvSpPr>
            <a:spLocks noGrp="1"/>
          </p:cNvSpPr>
          <p:nvPr>
            <p:ph type="dt" sz="half" idx="2"/>
          </p:nvPr>
        </p:nvSpPr>
        <p:spPr>
          <a:xfrm>
            <a:off x="838200" y="224937"/>
            <a:ext cx="2743200" cy="365125"/>
          </a:xfrm>
        </p:spPr>
        <p:txBody>
          <a:bodyPr vert="horz" lIns="91440" tIns="45720" rIns="91440" bIns="45720" rtlCol="0" anchor="ctr">
            <a:normAutofit/>
          </a:bodyPr>
          <a:lstStyle/>
          <a:p>
            <a:pPr>
              <a:spcAft>
                <a:spcPts val="600"/>
              </a:spcAft>
            </a:pPr>
            <a:fld id="{C09D4DA8-2D4A-4F06-BECA-044AF4113FB4}" type="datetime1">
              <a:rPr lang="en-US" sz="1200">
                <a:solidFill>
                  <a:srgbClr val="FFFFFF"/>
                </a:solidFill>
              </a:rPr>
              <a:pPr>
                <a:spcAft>
                  <a:spcPts val="600"/>
                </a:spcAft>
              </a:pPr>
              <a:t>5/6/2023</a:t>
            </a:fld>
            <a:endParaRPr lang="en-US" sz="1200">
              <a:solidFill>
                <a:srgbClr val="FFFFFF"/>
              </a:solidFill>
            </a:endParaRPr>
          </a:p>
        </p:txBody>
      </p:sp>
      <p:sp>
        <p:nvSpPr>
          <p:cNvPr id="4" name="Slide Number Placeholder 3">
            <a:extLst>
              <a:ext uri="{FF2B5EF4-FFF2-40B4-BE49-F238E27FC236}">
                <a16:creationId xmlns:a16="http://schemas.microsoft.com/office/drawing/2014/main" id="{CB134552-59E7-F352-4D0C-C1C8F43EC87B}"/>
              </a:ext>
            </a:extLst>
          </p:cNvPr>
          <p:cNvSpPr>
            <a:spLocks noGrp="1"/>
          </p:cNvSpPr>
          <p:nvPr>
            <p:ph type="sldNum" sz="quarter" idx="4"/>
          </p:nvPr>
        </p:nvSpPr>
        <p:spPr>
          <a:xfrm>
            <a:off x="8610600" y="224937"/>
            <a:ext cx="2743200" cy="365125"/>
          </a:xfrm>
        </p:spPr>
        <p:txBody>
          <a:bodyPr vert="horz" lIns="91440" tIns="45720" rIns="91440" bIns="45720" rtlCol="0" anchor="ctr">
            <a:normAutofit/>
          </a:bodyPr>
          <a:lstStyle/>
          <a:p>
            <a:pPr>
              <a:spcAft>
                <a:spcPts val="600"/>
              </a:spcAft>
            </a:pPr>
            <a:fld id="{294A09A9-5501-47C1-A89A-A340965A2BE2}" type="slidenum">
              <a:rPr lang="en-US" sz="1200">
                <a:solidFill>
                  <a:srgbClr val="FFFFFF"/>
                </a:solidFill>
                <a:latin typeface="+mn-lt"/>
                <a:cs typeface="+mn-cs"/>
              </a:rPr>
              <a:pPr>
                <a:spcAft>
                  <a:spcPts val="600"/>
                </a:spcAft>
              </a:pPr>
              <a:t>10</a:t>
            </a:fld>
            <a:endParaRPr lang="en-US" sz="1200">
              <a:solidFill>
                <a:srgbClr val="FFFFFF"/>
              </a:solidFill>
              <a:latin typeface="+mn-lt"/>
              <a:cs typeface="+mn-cs"/>
            </a:endParaRPr>
          </a:p>
        </p:txBody>
      </p:sp>
      <p:cxnSp>
        <p:nvCxnSpPr>
          <p:cNvPr id="19" name="Straight Connector 18">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47322" y="1589368"/>
            <a:ext cx="0" cy="5259754"/>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pic>
        <p:nvPicPr>
          <p:cNvPr id="7" name="Picture 6" descr="Diagram&#10;&#10;Description automatically generated">
            <a:extLst>
              <a:ext uri="{FF2B5EF4-FFF2-40B4-BE49-F238E27FC236}">
                <a16:creationId xmlns:a16="http://schemas.microsoft.com/office/drawing/2014/main" id="{256B6EAA-1751-4F60-EC84-AB6E0ED9B097}"/>
              </a:ext>
            </a:extLst>
          </p:cNvPr>
          <p:cNvPicPr>
            <a:picLocks noChangeAspect="1"/>
          </p:cNvPicPr>
          <p:nvPr/>
        </p:nvPicPr>
        <p:blipFill rotWithShape="1">
          <a:blip r:embed="rId2"/>
          <a:srcRect l="1015" t="-1185" r="-1015" b="12065"/>
          <a:stretch/>
        </p:blipFill>
        <p:spPr>
          <a:xfrm>
            <a:off x="143114" y="126749"/>
            <a:ext cx="5161094" cy="6506314"/>
          </a:xfrm>
          <a:prstGeom prst="rect">
            <a:avLst/>
          </a:prstGeom>
        </p:spPr>
      </p:pic>
      <p:sp>
        <p:nvSpPr>
          <p:cNvPr id="14" name="TextBox 13">
            <a:extLst>
              <a:ext uri="{FF2B5EF4-FFF2-40B4-BE49-F238E27FC236}">
                <a16:creationId xmlns:a16="http://schemas.microsoft.com/office/drawing/2014/main" id="{5D181C5B-CF45-638F-C751-D5625839769F}"/>
              </a:ext>
            </a:extLst>
          </p:cNvPr>
          <p:cNvSpPr txBox="1"/>
          <p:nvPr/>
        </p:nvSpPr>
        <p:spPr>
          <a:xfrm>
            <a:off x="5543938" y="532973"/>
            <a:ext cx="6133323" cy="5693866"/>
          </a:xfrm>
          <a:prstGeom prst="rect">
            <a:avLst/>
          </a:prstGeom>
          <a:noFill/>
        </p:spPr>
        <p:txBody>
          <a:bodyPr wrap="square" rtlCol="0">
            <a:spAutoFit/>
          </a:bodyPr>
          <a:lstStyle/>
          <a:p>
            <a:pPr marL="285750" indent="-285750">
              <a:buFont typeface="Arial" panose="020B0604020202020204" pitchFamily="34" charset="0"/>
              <a:buChar char="•"/>
            </a:pPr>
            <a:r>
              <a:rPr lang="en-US" sz="1400" b="1" u="sng" dirty="0">
                <a:solidFill>
                  <a:schemeClr val="accent2">
                    <a:lumMod val="50000"/>
                  </a:schemeClr>
                </a:solidFill>
              </a:rPr>
              <a:t>Design completed in yearly recommended phases:</a:t>
            </a:r>
            <a:r>
              <a:rPr lang="en-US" sz="1400" b="1" dirty="0">
                <a:solidFill>
                  <a:schemeClr val="accent2">
                    <a:lumMod val="50000"/>
                  </a:schemeClr>
                </a:solidFill>
              </a:rPr>
              <a:t> </a:t>
            </a:r>
            <a:r>
              <a:rPr lang="en-US" sz="1400" dirty="0">
                <a:solidFill>
                  <a:schemeClr val="accent2">
                    <a:lumMod val="50000"/>
                  </a:schemeClr>
                </a:solidFill>
              </a:rPr>
              <a:t>based on budget year Aug-Aug, as budget and design needs allow. </a:t>
            </a:r>
          </a:p>
          <a:p>
            <a:endParaRPr lang="en-US" sz="1400" dirty="0">
              <a:solidFill>
                <a:schemeClr val="accent2">
                  <a:lumMod val="50000"/>
                </a:schemeClr>
              </a:solidFill>
            </a:endParaRPr>
          </a:p>
          <a:p>
            <a:pPr marL="742950" lvl="1" indent="-285750">
              <a:buFont typeface="Wingdings" panose="05000000000000000000" pitchFamily="2" charset="2"/>
              <a:buChar char="v"/>
            </a:pPr>
            <a:r>
              <a:rPr lang="en-US" sz="1400" dirty="0">
                <a:solidFill>
                  <a:schemeClr val="accent2">
                    <a:lumMod val="50000"/>
                  </a:schemeClr>
                </a:solidFill>
              </a:rPr>
              <a:t>Present to Winter ’23 anticipated design work</a:t>
            </a:r>
          </a:p>
          <a:p>
            <a:pPr marL="1200150" lvl="2" indent="-285750">
              <a:buFont typeface="Wingdings" panose="05000000000000000000" pitchFamily="2" charset="2"/>
              <a:buChar char="§"/>
            </a:pPr>
            <a:r>
              <a:rPr lang="en-US" sz="1400" dirty="0">
                <a:solidFill>
                  <a:schemeClr val="accent2">
                    <a:lumMod val="50000"/>
                  </a:schemeClr>
                </a:solidFill>
              </a:rPr>
              <a:t>Fall – Rain garden bed prep and plantings or seeding</a:t>
            </a:r>
          </a:p>
          <a:p>
            <a:pPr marL="1200150" lvl="2" indent="-285750">
              <a:buFont typeface="Wingdings" panose="05000000000000000000" pitchFamily="2" charset="2"/>
              <a:buChar char="§"/>
            </a:pPr>
            <a:r>
              <a:rPr lang="en-US" sz="1400" dirty="0">
                <a:solidFill>
                  <a:schemeClr val="accent2">
                    <a:lumMod val="50000"/>
                  </a:schemeClr>
                </a:solidFill>
              </a:rPr>
              <a:t>Fall/Winter – South Detention Basin Seeding and South Detention Basin Tree and Shrub Plantings</a:t>
            </a:r>
          </a:p>
          <a:p>
            <a:pPr lvl="1"/>
            <a:endParaRPr lang="en-US" sz="1400" dirty="0">
              <a:solidFill>
                <a:schemeClr val="accent2">
                  <a:lumMod val="50000"/>
                </a:schemeClr>
              </a:solidFill>
            </a:endParaRPr>
          </a:p>
          <a:p>
            <a:pPr marL="742950" lvl="1" indent="-285750">
              <a:buFont typeface="Wingdings" panose="05000000000000000000" pitchFamily="2" charset="2"/>
              <a:buChar char="v"/>
            </a:pPr>
            <a:r>
              <a:rPr lang="en-US" sz="1400" dirty="0">
                <a:solidFill>
                  <a:schemeClr val="accent2">
                    <a:lumMod val="50000"/>
                  </a:schemeClr>
                </a:solidFill>
              </a:rPr>
              <a:t>Fall/Winter ‘24 anticipated design work</a:t>
            </a:r>
          </a:p>
          <a:p>
            <a:pPr marL="1200150" lvl="2" indent="-285750">
              <a:buFont typeface="Wingdings" panose="05000000000000000000" pitchFamily="2" charset="2"/>
              <a:buChar char="§"/>
            </a:pPr>
            <a:r>
              <a:rPr lang="en-US" sz="1400" dirty="0">
                <a:solidFill>
                  <a:schemeClr val="accent2">
                    <a:lumMod val="50000"/>
                  </a:schemeClr>
                </a:solidFill>
              </a:rPr>
              <a:t>North Detention Basin Seeding and North Detention Basin and Shrub Plantings</a:t>
            </a:r>
          </a:p>
          <a:p>
            <a:pPr marL="742950" lvl="1" indent="-285750">
              <a:buFont typeface="Wingdings" panose="05000000000000000000" pitchFamily="2" charset="2"/>
              <a:buChar char="v"/>
            </a:pPr>
            <a:endParaRPr lang="en-US" sz="1400" dirty="0">
              <a:solidFill>
                <a:schemeClr val="accent2">
                  <a:lumMod val="50000"/>
                </a:schemeClr>
              </a:solidFill>
            </a:endParaRPr>
          </a:p>
          <a:p>
            <a:pPr marL="742950" lvl="1" indent="-285750">
              <a:buFont typeface="Wingdings" panose="05000000000000000000" pitchFamily="2" charset="2"/>
              <a:buChar char="v"/>
            </a:pPr>
            <a:r>
              <a:rPr lang="en-US" sz="1400" dirty="0">
                <a:solidFill>
                  <a:schemeClr val="accent2">
                    <a:lumMod val="50000"/>
                  </a:schemeClr>
                </a:solidFill>
              </a:rPr>
              <a:t>Additional Design Features – Pollinator Gardens and Commons Entrance Beds</a:t>
            </a:r>
          </a:p>
          <a:p>
            <a:endParaRPr lang="en-US" sz="1400" dirty="0">
              <a:solidFill>
                <a:schemeClr val="accent2">
                  <a:lumMod val="50000"/>
                </a:schemeClr>
              </a:solidFill>
            </a:endParaRPr>
          </a:p>
          <a:p>
            <a:pPr marL="285750" indent="-285750">
              <a:buFont typeface="Arial" panose="020B0604020202020204" pitchFamily="34" charset="0"/>
              <a:buChar char="•"/>
            </a:pPr>
            <a:r>
              <a:rPr lang="en-US" sz="1400" b="1" u="sng" dirty="0">
                <a:solidFill>
                  <a:schemeClr val="accent2">
                    <a:lumMod val="50000"/>
                  </a:schemeClr>
                </a:solidFill>
              </a:rPr>
              <a:t>Culvert easement rain gardens.</a:t>
            </a:r>
            <a:r>
              <a:rPr lang="en-US" sz="1400" b="1" dirty="0">
                <a:solidFill>
                  <a:schemeClr val="accent2">
                    <a:lumMod val="50000"/>
                  </a:schemeClr>
                </a:solidFill>
              </a:rPr>
              <a:t> </a:t>
            </a:r>
            <a:r>
              <a:rPr lang="en-US" sz="1400" dirty="0">
                <a:solidFill>
                  <a:schemeClr val="accent2">
                    <a:lumMod val="50000"/>
                  </a:schemeClr>
                </a:solidFill>
              </a:rPr>
              <a:t>The rain garden options are designed as an alternative to larger prairies by improving water absorption and infiltration into the soil, etc., at the source. </a:t>
            </a:r>
          </a:p>
          <a:p>
            <a:endParaRPr lang="en-US" sz="1400" dirty="0">
              <a:solidFill>
                <a:schemeClr val="accent2">
                  <a:lumMod val="50000"/>
                </a:schemeClr>
              </a:solidFill>
            </a:endParaRPr>
          </a:p>
          <a:p>
            <a:pPr marL="742950" lvl="1" indent="-285750">
              <a:buFont typeface="Wingdings" panose="05000000000000000000" pitchFamily="2" charset="2"/>
              <a:buChar char="v"/>
            </a:pPr>
            <a:r>
              <a:rPr lang="en-US" sz="1400" dirty="0">
                <a:solidFill>
                  <a:schemeClr val="accent2">
                    <a:lumMod val="50000"/>
                  </a:schemeClr>
                </a:solidFill>
              </a:rPr>
              <a:t>We will coordinate with property owners around culvert easement areas regarding the available options. Formal bed design vs seed mix, and live plant species. </a:t>
            </a:r>
          </a:p>
          <a:p>
            <a:pPr lvl="1"/>
            <a:endParaRPr lang="en-US" sz="1400" dirty="0">
              <a:solidFill>
                <a:schemeClr val="accent2">
                  <a:lumMod val="50000"/>
                </a:schemeClr>
              </a:solidFill>
            </a:endParaRPr>
          </a:p>
          <a:p>
            <a:pPr marL="742950" lvl="1" indent="-285750">
              <a:buFont typeface="Wingdings" panose="05000000000000000000" pitchFamily="2" charset="2"/>
              <a:buChar char="v"/>
            </a:pPr>
            <a:r>
              <a:rPr lang="en-US" sz="1400" dirty="0">
                <a:solidFill>
                  <a:schemeClr val="accent2">
                    <a:lumMod val="50000"/>
                  </a:schemeClr>
                </a:solidFill>
              </a:rPr>
              <a:t>If choosing formal bed design, owners will need to agree to watering first season. By planting in Fall watering needs and duration reduced.</a:t>
            </a:r>
          </a:p>
        </p:txBody>
      </p:sp>
    </p:spTree>
    <p:extLst>
      <p:ext uri="{BB962C8B-B14F-4D97-AF65-F5344CB8AC3E}">
        <p14:creationId xmlns:p14="http://schemas.microsoft.com/office/powerpoint/2010/main" val="8131837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Rectangle 17">
            <a:extLst>
              <a:ext uri="{FF2B5EF4-FFF2-40B4-BE49-F238E27FC236}">
                <a16:creationId xmlns:a16="http://schemas.microsoft.com/office/drawing/2014/main" id="{1A3C89F8-0D2F-47FF-B903-151248265F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8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Title 2">
            <a:extLst>
              <a:ext uri="{FF2B5EF4-FFF2-40B4-BE49-F238E27FC236}">
                <a16:creationId xmlns:a16="http://schemas.microsoft.com/office/drawing/2014/main" id="{594C1777-B62D-468E-BE34-64A07CED098F}"/>
              </a:ext>
            </a:extLst>
          </p:cNvPr>
          <p:cNvSpPr>
            <a:spLocks noGrp="1"/>
          </p:cNvSpPr>
          <p:nvPr>
            <p:ph type="title"/>
          </p:nvPr>
        </p:nvSpPr>
        <p:spPr>
          <a:xfrm>
            <a:off x="3880430" y="583345"/>
            <a:ext cx="7160357" cy="4164820"/>
          </a:xfrm>
        </p:spPr>
        <p:txBody>
          <a:bodyPr vert="horz" lIns="91440" tIns="45720" rIns="91440" bIns="45720" rtlCol="0" anchor="t">
            <a:normAutofit/>
          </a:bodyPr>
          <a:lstStyle/>
          <a:p>
            <a:pPr algn="r"/>
            <a:r>
              <a:rPr lang="en-US" sz="8000" kern="1200" dirty="0">
                <a:solidFill>
                  <a:srgbClr val="FFFFFF"/>
                </a:solidFill>
                <a:latin typeface="+mj-lt"/>
                <a:ea typeface="+mj-ea"/>
                <a:cs typeface="+mj-cs"/>
              </a:rPr>
              <a:t>Seed Mix Pictures</a:t>
            </a:r>
          </a:p>
        </p:txBody>
      </p:sp>
      <p:sp>
        <p:nvSpPr>
          <p:cNvPr id="48" name="Graphic 13">
            <a:extLst>
              <a:ext uri="{FF2B5EF4-FFF2-40B4-BE49-F238E27FC236}">
                <a16:creationId xmlns:a16="http://schemas.microsoft.com/office/drawing/2014/main" id="{C5CB530E-515E-412C-9DF1-5F8FFBD6F3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4359" y="583345"/>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603" cap="flat">
            <a:noFill/>
            <a:prstDash val="solid"/>
            <a:miter/>
          </a:ln>
        </p:spPr>
        <p:txBody>
          <a:bodyPr rtlCol="0" anchor="ctr"/>
          <a:lstStyle/>
          <a:p>
            <a:endParaRPr lang="en-US">
              <a:solidFill>
                <a:srgbClr val="FFFFFF"/>
              </a:solidFill>
            </a:endParaRPr>
          </a:p>
        </p:txBody>
      </p:sp>
      <p:sp>
        <p:nvSpPr>
          <p:cNvPr id="49" name="Graphic 12">
            <a:extLst>
              <a:ext uri="{FF2B5EF4-FFF2-40B4-BE49-F238E27FC236}">
                <a16:creationId xmlns:a16="http://schemas.microsoft.com/office/drawing/2014/main" id="{712D4376-A578-4FF1-94FC-245E7A6A4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33139" y="8126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endParaRPr lang="en-US">
              <a:solidFill>
                <a:srgbClr val="FFFFFF"/>
              </a:solidFill>
            </a:endParaRPr>
          </a:p>
        </p:txBody>
      </p:sp>
      <p:sp>
        <p:nvSpPr>
          <p:cNvPr id="50" name="Graphic 15">
            <a:extLst>
              <a:ext uri="{FF2B5EF4-FFF2-40B4-BE49-F238E27FC236}">
                <a16:creationId xmlns:a16="http://schemas.microsoft.com/office/drawing/2014/main" id="{AEA7509D-F04F-40CB-A0B3-EEF16499C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8819" y="1037066"/>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610" cap="flat">
            <a:noFill/>
            <a:prstDash val="solid"/>
            <a:miter/>
          </a:ln>
        </p:spPr>
        <p:txBody>
          <a:bodyPr rtlCol="0" anchor="ctr"/>
          <a:lstStyle/>
          <a:p>
            <a:endParaRPr lang="en-US">
              <a:solidFill>
                <a:srgbClr val="FFFFFF"/>
              </a:solidFill>
            </a:endParaRPr>
          </a:p>
        </p:txBody>
      </p:sp>
      <p:cxnSp>
        <p:nvCxnSpPr>
          <p:cNvPr id="51" name="Straight Connector 25">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56114" y="3503032"/>
            <a:ext cx="0" cy="3346090"/>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
        <p:nvSpPr>
          <p:cNvPr id="52" name="Graphic 22">
            <a:extLst>
              <a:ext uri="{FF2B5EF4-FFF2-40B4-BE49-F238E27FC236}">
                <a16:creationId xmlns:a16="http://schemas.microsoft.com/office/drawing/2014/main" id="{508BEF50-7B1E-49A4-BC19-5F4F1D755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36425" y="5636680"/>
            <a:ext cx="151536"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rgbClr val="FFFFFF"/>
          </a:solidFill>
          <a:ln w="646" cap="flat">
            <a:noFill/>
            <a:prstDash val="solid"/>
            <a:miter/>
          </a:ln>
        </p:spPr>
        <p:txBody>
          <a:bodyPr rtlCol="0" anchor="ctr"/>
          <a:lstStyle/>
          <a:p>
            <a:endParaRPr lang="en-US">
              <a:solidFill>
                <a:srgbClr val="FFFFFF"/>
              </a:solidFill>
            </a:endParaRPr>
          </a:p>
        </p:txBody>
      </p:sp>
      <p:sp>
        <p:nvSpPr>
          <p:cNvPr id="53" name="Graphic 23">
            <a:extLst>
              <a:ext uri="{FF2B5EF4-FFF2-40B4-BE49-F238E27FC236}">
                <a16:creationId xmlns:a16="http://schemas.microsoft.com/office/drawing/2014/main" id="{3FBAD350-5664-4811-A208-657FB882D3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45175" y="6096759"/>
            <a:ext cx="108625"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rgbClr val="FFFFFF"/>
          </a:solidFill>
          <a:ln w="516" cap="flat">
            <a:noFill/>
            <a:prstDash val="solid"/>
            <a:miter/>
          </a:ln>
        </p:spPr>
        <p:txBody>
          <a:bodyPr rtlCol="0" anchor="ctr"/>
          <a:lstStyle/>
          <a:p>
            <a:endParaRPr lang="en-US">
              <a:solidFill>
                <a:srgbClr val="FFFFFF"/>
              </a:solidFill>
            </a:endParaRPr>
          </a:p>
        </p:txBody>
      </p:sp>
      <p:sp>
        <p:nvSpPr>
          <p:cNvPr id="32" name="Graphic 21">
            <a:extLst>
              <a:ext uri="{FF2B5EF4-FFF2-40B4-BE49-F238E27FC236}">
                <a16:creationId xmlns:a16="http://schemas.microsoft.com/office/drawing/2014/main" id="{C39ADB8F-D187-49D7-BDCF-C1B6DC7270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54288" y="6238029"/>
            <a:ext cx="95759" cy="95759"/>
          </a:xfrm>
          <a:custGeom>
            <a:avLst/>
            <a:gdLst>
              <a:gd name="connsiteX0" fmla="*/ 95759 w 95759"/>
              <a:gd name="connsiteY0" fmla="*/ 47880 h 95759"/>
              <a:gd name="connsiteX1" fmla="*/ 47880 w 95759"/>
              <a:gd name="connsiteY1" fmla="*/ 95759 h 95759"/>
              <a:gd name="connsiteX2" fmla="*/ 0 w 95759"/>
              <a:gd name="connsiteY2" fmla="*/ 47880 h 95759"/>
              <a:gd name="connsiteX3" fmla="*/ 47880 w 95759"/>
              <a:gd name="connsiteY3" fmla="*/ 0 h 95759"/>
              <a:gd name="connsiteX4" fmla="*/ 95759 w 95759"/>
              <a:gd name="connsiteY4" fmla="*/ 47880 h 95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rgbClr val="FFFFFF"/>
          </a:solidFill>
          <a:ln w="469" cap="flat">
            <a:noFill/>
            <a:prstDash val="solid"/>
            <a:miter/>
          </a:ln>
        </p:spPr>
        <p:txBody>
          <a:bodyPr rtlCol="0" anchor="ctr"/>
          <a:lstStyle/>
          <a:p>
            <a:endParaRPr lang="en-US">
              <a:solidFill>
                <a:srgbClr val="FFFFFF"/>
              </a:solidFill>
            </a:endParaRPr>
          </a:p>
        </p:txBody>
      </p:sp>
      <p:sp>
        <p:nvSpPr>
          <p:cNvPr id="4" name="TextBox 3">
            <a:extLst>
              <a:ext uri="{FF2B5EF4-FFF2-40B4-BE49-F238E27FC236}">
                <a16:creationId xmlns:a16="http://schemas.microsoft.com/office/drawing/2014/main" id="{53FE2993-7F67-39EE-F323-CA5E9BF63193}"/>
              </a:ext>
            </a:extLst>
          </p:cNvPr>
          <p:cNvSpPr txBox="1"/>
          <p:nvPr/>
        </p:nvSpPr>
        <p:spPr>
          <a:xfrm>
            <a:off x="1150012" y="4251917"/>
            <a:ext cx="5317459" cy="1631216"/>
          </a:xfrm>
          <a:prstGeom prst="rect">
            <a:avLst/>
          </a:prstGeom>
          <a:noFill/>
        </p:spPr>
        <p:txBody>
          <a:bodyPr wrap="square" rtlCol="0">
            <a:spAutoFit/>
          </a:bodyPr>
          <a:lstStyle/>
          <a:p>
            <a:r>
              <a:rPr lang="en-US" sz="2000" b="1" dirty="0">
                <a:solidFill>
                  <a:schemeClr val="accent2">
                    <a:lumMod val="50000"/>
                  </a:schemeClr>
                </a:solidFill>
              </a:rPr>
              <a:t>Seed Mixes purchased from Prairie Moon Nursery and Prairie Nursery. Additional information on their websites: </a:t>
            </a:r>
            <a:r>
              <a:rPr lang="en-US" sz="2000" b="1" dirty="0">
                <a:solidFill>
                  <a:schemeClr val="accent2">
                    <a:lumMod val="50000"/>
                  </a:schemeClr>
                </a:solidFill>
                <a:hlinkClick r:id="rId2"/>
              </a:rPr>
              <a:t>www.prairiemoon.com</a:t>
            </a:r>
            <a:r>
              <a:rPr lang="en-US" sz="2000" b="1" dirty="0">
                <a:solidFill>
                  <a:schemeClr val="accent2">
                    <a:lumMod val="50000"/>
                  </a:schemeClr>
                </a:solidFill>
              </a:rPr>
              <a:t> </a:t>
            </a:r>
          </a:p>
          <a:p>
            <a:r>
              <a:rPr lang="en-US" sz="2000" b="1" dirty="0">
                <a:solidFill>
                  <a:schemeClr val="accent2">
                    <a:lumMod val="50000"/>
                  </a:schemeClr>
                </a:solidFill>
                <a:hlinkClick r:id="rId3"/>
              </a:rPr>
              <a:t>www.prairienursery.com</a:t>
            </a:r>
            <a:r>
              <a:rPr lang="en-US" sz="2000" b="1" dirty="0">
                <a:solidFill>
                  <a:schemeClr val="accent2">
                    <a:lumMod val="50000"/>
                  </a:schemeClr>
                </a:solidFill>
              </a:rPr>
              <a:t> </a:t>
            </a:r>
          </a:p>
        </p:txBody>
      </p:sp>
    </p:spTree>
    <p:extLst>
      <p:ext uri="{BB962C8B-B14F-4D97-AF65-F5344CB8AC3E}">
        <p14:creationId xmlns:p14="http://schemas.microsoft.com/office/powerpoint/2010/main" val="6751371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47D6ED-E4AB-53A2-69D6-C77DF19F8082}"/>
              </a:ext>
            </a:extLst>
          </p:cNvPr>
          <p:cNvPicPr>
            <a:picLocks noChangeAspect="1"/>
          </p:cNvPicPr>
          <p:nvPr/>
        </p:nvPicPr>
        <p:blipFill rotWithShape="1">
          <a:blip r:embed="rId2"/>
          <a:srcRect l="636" r="-4" b="-4"/>
          <a:stretch/>
        </p:blipFill>
        <p:spPr>
          <a:xfrm>
            <a:off x="1036601" y="3552677"/>
            <a:ext cx="1874874" cy="2848123"/>
          </a:xfrm>
          <a:prstGeom prst="rect">
            <a:avLst/>
          </a:prstGeom>
          <a:noFill/>
        </p:spPr>
      </p:pic>
      <p:pic>
        <p:nvPicPr>
          <p:cNvPr id="6" name="Picture 5">
            <a:extLst>
              <a:ext uri="{FF2B5EF4-FFF2-40B4-BE49-F238E27FC236}">
                <a16:creationId xmlns:a16="http://schemas.microsoft.com/office/drawing/2014/main" id="{3343442A-5A5D-54F6-8590-6B8DD4032571}"/>
              </a:ext>
            </a:extLst>
          </p:cNvPr>
          <p:cNvPicPr>
            <a:picLocks noChangeAspect="1"/>
          </p:cNvPicPr>
          <p:nvPr/>
        </p:nvPicPr>
        <p:blipFill rotWithShape="1">
          <a:blip r:embed="rId3"/>
          <a:srcRect l="16226" r="706" b="-4"/>
          <a:stretch/>
        </p:blipFill>
        <p:spPr>
          <a:xfrm>
            <a:off x="3101197" y="3552677"/>
            <a:ext cx="1874874" cy="2848123"/>
          </a:xfrm>
          <a:prstGeom prst="rect">
            <a:avLst/>
          </a:prstGeom>
          <a:noFill/>
        </p:spPr>
      </p:pic>
      <p:pic>
        <p:nvPicPr>
          <p:cNvPr id="7" name="Picture 6">
            <a:extLst>
              <a:ext uri="{FF2B5EF4-FFF2-40B4-BE49-F238E27FC236}">
                <a16:creationId xmlns:a16="http://schemas.microsoft.com/office/drawing/2014/main" id="{BFC77FCD-ECE5-5639-3B23-59FECC568914}"/>
              </a:ext>
            </a:extLst>
          </p:cNvPr>
          <p:cNvPicPr>
            <a:picLocks noChangeAspect="1"/>
          </p:cNvPicPr>
          <p:nvPr/>
        </p:nvPicPr>
        <p:blipFill rotWithShape="1">
          <a:blip r:embed="rId4"/>
          <a:srcRect r="13946" b="-4"/>
          <a:stretch/>
        </p:blipFill>
        <p:spPr>
          <a:xfrm>
            <a:off x="5166324" y="3552677"/>
            <a:ext cx="1874874" cy="2848123"/>
          </a:xfrm>
          <a:prstGeom prst="rect">
            <a:avLst/>
          </a:prstGeom>
          <a:noFill/>
        </p:spPr>
      </p:pic>
      <p:pic>
        <p:nvPicPr>
          <p:cNvPr id="9" name="Picture Placeholder 8">
            <a:extLst>
              <a:ext uri="{FF2B5EF4-FFF2-40B4-BE49-F238E27FC236}">
                <a16:creationId xmlns:a16="http://schemas.microsoft.com/office/drawing/2014/main" id="{12EB34AA-D607-89CF-3FC8-1C7618C95DB1}"/>
              </a:ext>
            </a:extLst>
          </p:cNvPr>
          <p:cNvPicPr>
            <a:picLocks noGrp="1" noChangeAspect="1"/>
          </p:cNvPicPr>
          <p:nvPr>
            <p:ph type="pic" sz="quarter" idx="14"/>
          </p:nvPr>
        </p:nvPicPr>
        <p:blipFill>
          <a:blip r:embed="rId5"/>
          <a:srcRect l="7335" r="7335"/>
          <a:stretch>
            <a:fillRect/>
          </a:stretch>
        </p:blipFill>
        <p:spPr>
          <a:xfrm>
            <a:off x="7239000" y="3552825"/>
            <a:ext cx="1874838" cy="2847975"/>
          </a:xfrm>
          <a:prstGeom prst="rect">
            <a:avLst/>
          </a:prstGeom>
        </p:spPr>
      </p:pic>
      <p:pic>
        <p:nvPicPr>
          <p:cNvPr id="10" name="Picture Placeholder 9">
            <a:extLst>
              <a:ext uri="{FF2B5EF4-FFF2-40B4-BE49-F238E27FC236}">
                <a16:creationId xmlns:a16="http://schemas.microsoft.com/office/drawing/2014/main" id="{CD1E35E2-6DE7-53EE-8CBC-D84F44A856E8}"/>
              </a:ext>
            </a:extLst>
          </p:cNvPr>
          <p:cNvPicPr>
            <a:picLocks noGrp="1" noChangeAspect="1"/>
          </p:cNvPicPr>
          <p:nvPr>
            <p:ph type="pic" sz="quarter" idx="15"/>
          </p:nvPr>
        </p:nvPicPr>
        <p:blipFill>
          <a:blip r:embed="rId6"/>
          <a:srcRect l="287" r="287"/>
          <a:stretch>
            <a:fillRect/>
          </a:stretch>
        </p:blipFill>
        <p:spPr>
          <a:xfrm>
            <a:off x="9296400" y="3552825"/>
            <a:ext cx="1874838" cy="2847975"/>
          </a:xfrm>
          <a:prstGeom prst="rect">
            <a:avLst/>
          </a:prstGeom>
        </p:spPr>
      </p:pic>
      <p:sp>
        <p:nvSpPr>
          <p:cNvPr id="30" name="Date Placeholder 29">
            <a:extLst>
              <a:ext uri="{FF2B5EF4-FFF2-40B4-BE49-F238E27FC236}">
                <a16:creationId xmlns:a16="http://schemas.microsoft.com/office/drawing/2014/main" id="{5C3C5043-9E0B-4C7C-B3D8-6124850B4088}"/>
              </a:ext>
            </a:extLst>
          </p:cNvPr>
          <p:cNvSpPr>
            <a:spLocks noGrp="1"/>
          </p:cNvSpPr>
          <p:nvPr>
            <p:ph type="dt" sz="half" idx="2"/>
          </p:nvPr>
        </p:nvSpPr>
        <p:spPr>
          <a:xfrm>
            <a:off x="133350" y="6486982"/>
            <a:ext cx="2743200" cy="365125"/>
          </a:xfrm>
        </p:spPr>
        <p:txBody>
          <a:bodyPr anchor="ctr">
            <a:normAutofit/>
          </a:bodyPr>
          <a:lstStyle/>
          <a:p>
            <a:pPr>
              <a:spcAft>
                <a:spcPts val="600"/>
              </a:spcAft>
            </a:pPr>
            <a:fld id="{F5615077-39AD-4FB2-A061-5884E8516F91}" type="datetime1">
              <a:rPr lang="en-US" smtClean="0"/>
              <a:pPr>
                <a:spcAft>
                  <a:spcPts val="600"/>
                </a:spcAft>
              </a:pPr>
              <a:t>5/6/2023</a:t>
            </a:fld>
            <a:endParaRPr lang="en-US"/>
          </a:p>
        </p:txBody>
      </p:sp>
      <p:sp>
        <p:nvSpPr>
          <p:cNvPr id="31" name="Slide Number Placeholder 30">
            <a:extLst>
              <a:ext uri="{FF2B5EF4-FFF2-40B4-BE49-F238E27FC236}">
                <a16:creationId xmlns:a16="http://schemas.microsoft.com/office/drawing/2014/main" id="{AD175D2A-0058-45E0-AAF6-7260876F007C}"/>
              </a:ext>
            </a:extLst>
          </p:cNvPr>
          <p:cNvSpPr>
            <a:spLocks noGrp="1"/>
          </p:cNvSpPr>
          <p:nvPr>
            <p:ph type="sldNum" sz="quarter" idx="4"/>
          </p:nvPr>
        </p:nvSpPr>
        <p:spPr>
          <a:xfrm>
            <a:off x="9315450" y="6486982"/>
            <a:ext cx="2743200" cy="365125"/>
          </a:xfrm>
        </p:spPr>
        <p:txBody>
          <a:bodyPr anchor="ctr">
            <a:normAutofit/>
          </a:bodyPr>
          <a:lstStyle/>
          <a:p>
            <a:pPr>
              <a:spcAft>
                <a:spcPts val="600"/>
              </a:spcAft>
            </a:pPr>
            <a:fld id="{294A09A9-5501-47C1-A89A-A340965A2BE2}" type="slidenum">
              <a:rPr lang="en-US" smtClean="0"/>
              <a:pPr>
                <a:spcAft>
                  <a:spcPts val="600"/>
                </a:spcAft>
              </a:pPr>
              <a:t>12</a:t>
            </a:fld>
            <a:endParaRPr lang="en-US"/>
          </a:p>
        </p:txBody>
      </p:sp>
      <p:sp>
        <p:nvSpPr>
          <p:cNvPr id="8" name="Title 7">
            <a:extLst>
              <a:ext uri="{FF2B5EF4-FFF2-40B4-BE49-F238E27FC236}">
                <a16:creationId xmlns:a16="http://schemas.microsoft.com/office/drawing/2014/main" id="{E19BF1C0-EE32-4EEE-9539-CE8473AA2F38}"/>
              </a:ext>
            </a:extLst>
          </p:cNvPr>
          <p:cNvSpPr>
            <a:spLocks noGrp="1"/>
          </p:cNvSpPr>
          <p:nvPr>
            <p:ph type="title"/>
          </p:nvPr>
        </p:nvSpPr>
        <p:spPr>
          <a:xfrm>
            <a:off x="1171632" y="937834"/>
            <a:ext cx="8991563" cy="1005839"/>
          </a:xfrm>
        </p:spPr>
        <p:txBody>
          <a:bodyPr anchor="ctr">
            <a:normAutofit fontScale="90000"/>
          </a:bodyPr>
          <a:lstStyle/>
          <a:p>
            <a:pPr algn="ctr"/>
            <a:r>
              <a:rPr lang="en-US" sz="4900" b="1" u="sng" dirty="0"/>
              <a:t>Completed Culvert/Bioswale Seeding </a:t>
            </a:r>
            <a:br>
              <a:rPr lang="en-US" sz="3100" b="1" u="sng" dirty="0"/>
            </a:br>
            <a:br>
              <a:rPr lang="en-US" sz="3100" b="1" u="sng" dirty="0"/>
            </a:br>
            <a:r>
              <a:rPr lang="en-US" sz="3100" b="1" u="sng" dirty="0"/>
              <a:t>“Pretty Darn Quick Seed Mix”</a:t>
            </a:r>
          </a:p>
        </p:txBody>
      </p:sp>
      <p:sp>
        <p:nvSpPr>
          <p:cNvPr id="42" name="Text Placeholder 10">
            <a:extLst>
              <a:ext uri="{FF2B5EF4-FFF2-40B4-BE49-F238E27FC236}">
                <a16:creationId xmlns:a16="http://schemas.microsoft.com/office/drawing/2014/main" id="{583D00BE-410A-6061-8069-5DD586D7759B}"/>
              </a:ext>
            </a:extLst>
          </p:cNvPr>
          <p:cNvSpPr>
            <a:spLocks noGrp="1"/>
          </p:cNvSpPr>
          <p:nvPr>
            <p:ph type="body" sz="quarter" idx="16"/>
          </p:nvPr>
        </p:nvSpPr>
        <p:spPr>
          <a:xfrm>
            <a:off x="1036638" y="2717800"/>
            <a:ext cx="1866900" cy="711200"/>
          </a:xfrm>
        </p:spPr>
        <p:txBody>
          <a:bodyPr/>
          <a:lstStyle/>
          <a:p>
            <a:r>
              <a:rPr lang="en-US" dirty="0"/>
              <a:t>Summer</a:t>
            </a:r>
          </a:p>
        </p:txBody>
      </p:sp>
      <p:sp>
        <p:nvSpPr>
          <p:cNvPr id="50" name="Text Placeholder 14">
            <a:extLst>
              <a:ext uri="{FF2B5EF4-FFF2-40B4-BE49-F238E27FC236}">
                <a16:creationId xmlns:a16="http://schemas.microsoft.com/office/drawing/2014/main" id="{8E4D2101-18D7-8E5C-9AC3-1BECFD7987EB}"/>
              </a:ext>
            </a:extLst>
          </p:cNvPr>
          <p:cNvSpPr>
            <a:spLocks noGrp="1"/>
          </p:cNvSpPr>
          <p:nvPr>
            <p:ph type="body" sz="quarter" idx="20"/>
          </p:nvPr>
        </p:nvSpPr>
        <p:spPr>
          <a:xfrm>
            <a:off x="9304020" y="2718405"/>
            <a:ext cx="1866900" cy="711200"/>
          </a:xfrm>
        </p:spPr>
        <p:txBody>
          <a:bodyPr/>
          <a:lstStyle/>
          <a:p>
            <a:r>
              <a:rPr lang="en-US" dirty="0"/>
              <a:t>FALL</a:t>
            </a:r>
          </a:p>
        </p:txBody>
      </p:sp>
    </p:spTree>
    <p:extLst>
      <p:ext uri="{BB962C8B-B14F-4D97-AF65-F5344CB8AC3E}">
        <p14:creationId xmlns:p14="http://schemas.microsoft.com/office/powerpoint/2010/main" val="25631196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6" name="Rectangle 146">
            <a:extLst>
              <a:ext uri="{FF2B5EF4-FFF2-40B4-BE49-F238E27FC236}">
                <a16:creationId xmlns:a16="http://schemas.microsoft.com/office/drawing/2014/main" id="{2A11688B-0A27-4E86-8D55-76F71ADF2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48">
            <a:extLst>
              <a:ext uri="{FF2B5EF4-FFF2-40B4-BE49-F238E27FC236}">
                <a16:creationId xmlns:a16="http://schemas.microsoft.com/office/drawing/2014/main" id="{C84A868B-654E-447C-8D9C-0F9328308CA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58" name="Rectangle 149">
              <a:extLst>
                <a:ext uri="{FF2B5EF4-FFF2-40B4-BE49-F238E27FC236}">
                  <a16:creationId xmlns:a16="http://schemas.microsoft.com/office/drawing/2014/main" id="{4E43F5E5-7E34-4029-B18F-CAED020868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ectangle 150">
              <a:extLst>
                <a:ext uri="{FF2B5EF4-FFF2-40B4-BE49-F238E27FC236}">
                  <a16:creationId xmlns:a16="http://schemas.microsoft.com/office/drawing/2014/main" id="{B59931FA-11DF-4781-8AAD-FEE88674F7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4">
                <a:lumMod val="7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3" name="Rectangle 152">
            <a:extLst>
              <a:ext uri="{FF2B5EF4-FFF2-40B4-BE49-F238E27FC236}">
                <a16:creationId xmlns:a16="http://schemas.microsoft.com/office/drawing/2014/main" id="{40F88E6C-5782-452A-8C4F-9D2C2EAC84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3" cy="3141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 name="Title 1">
            <a:extLst>
              <a:ext uri="{FF2B5EF4-FFF2-40B4-BE49-F238E27FC236}">
                <a16:creationId xmlns:a16="http://schemas.microsoft.com/office/drawing/2014/main" id="{DD0B6389-2374-4677-B8BB-59410CCC32FD}"/>
              </a:ext>
            </a:extLst>
          </p:cNvPr>
          <p:cNvSpPr>
            <a:spLocks noGrp="1"/>
          </p:cNvSpPr>
          <p:nvPr>
            <p:ph type="title"/>
          </p:nvPr>
        </p:nvSpPr>
        <p:spPr>
          <a:xfrm>
            <a:off x="550864" y="365125"/>
            <a:ext cx="11090274" cy="1325563"/>
          </a:xfrm>
        </p:spPr>
        <p:txBody>
          <a:bodyPr vert="horz" lIns="91440" tIns="45720" rIns="91440" bIns="45720" rtlCol="0" anchor="ctr">
            <a:normAutofit/>
          </a:bodyPr>
          <a:lstStyle/>
          <a:p>
            <a:pPr algn="l"/>
            <a:r>
              <a:rPr lang="en-US" sz="4000" u="sng" kern="1200" dirty="0">
                <a:solidFill>
                  <a:schemeClr val="tx1"/>
                </a:solidFill>
                <a:latin typeface="+mj-lt"/>
                <a:ea typeface="+mj-ea"/>
                <a:cs typeface="+mj-cs"/>
              </a:rPr>
              <a:t>Short Sedge Meadow Seed Mix</a:t>
            </a:r>
          </a:p>
        </p:txBody>
      </p:sp>
      <p:sp>
        <p:nvSpPr>
          <p:cNvPr id="63" name="TextBox 62">
            <a:extLst>
              <a:ext uri="{FF2B5EF4-FFF2-40B4-BE49-F238E27FC236}">
                <a16:creationId xmlns:a16="http://schemas.microsoft.com/office/drawing/2014/main" id="{1850852B-B5D2-43AC-8631-C907E6A781C8}"/>
              </a:ext>
            </a:extLst>
          </p:cNvPr>
          <p:cNvSpPr txBox="1"/>
          <p:nvPr/>
        </p:nvSpPr>
        <p:spPr>
          <a:xfrm>
            <a:off x="9830498" y="2726593"/>
            <a:ext cx="607629" cy="289310"/>
          </a:xfrm>
          <a:prstGeom prst="rect">
            <a:avLst/>
          </a:prstGeom>
          <a:noFill/>
        </p:spPr>
        <p:txBody>
          <a:bodyPr wrap="square" rtlCol="0">
            <a:spAutoFit/>
          </a:bodyPr>
          <a:lstStyle/>
          <a:p>
            <a:pPr algn="ctr" defTabSz="731520">
              <a:spcAft>
                <a:spcPts val="600"/>
              </a:spcAft>
            </a:pPr>
            <a:r>
              <a:rPr lang="en-US" sz="1280" kern="1200">
                <a:solidFill>
                  <a:schemeClr val="bg1"/>
                </a:solidFill>
                <a:latin typeface="Biome Light" panose="020B0303030204020804" pitchFamily="34" charset="0"/>
                <a:ea typeface="+mn-ea"/>
                <a:cs typeface="Biome Light" panose="020B0303030204020804" pitchFamily="34" charset="0"/>
              </a:rPr>
              <a:t>Jun</a:t>
            </a:r>
            <a:endParaRPr lang="en-US" sz="1600">
              <a:solidFill>
                <a:schemeClr val="bg1"/>
              </a:solidFill>
              <a:latin typeface="Biome Light" panose="020B0303030204020804" pitchFamily="34" charset="0"/>
              <a:cs typeface="Biome Light" panose="020B0303030204020804" pitchFamily="34" charset="0"/>
            </a:endParaRPr>
          </a:p>
        </p:txBody>
      </p:sp>
      <p:sp>
        <p:nvSpPr>
          <p:cNvPr id="141" name="Date Placeholder 140">
            <a:extLst>
              <a:ext uri="{FF2B5EF4-FFF2-40B4-BE49-F238E27FC236}">
                <a16:creationId xmlns:a16="http://schemas.microsoft.com/office/drawing/2014/main" id="{3E96791E-3AF0-4956-AFA7-A8A89E8EB15E}"/>
              </a:ext>
            </a:extLst>
          </p:cNvPr>
          <p:cNvSpPr>
            <a:spLocks noGrp="1"/>
          </p:cNvSpPr>
          <p:nvPr>
            <p:ph type="dt" sz="half" idx="2"/>
          </p:nvPr>
        </p:nvSpPr>
        <p:spPr>
          <a:xfrm>
            <a:off x="1308864" y="5998219"/>
            <a:ext cx="2201658" cy="293045"/>
          </a:xfrm>
        </p:spPr>
        <p:txBody>
          <a:bodyPr/>
          <a:lstStyle/>
          <a:p>
            <a:pPr defTabSz="731520">
              <a:spcAft>
                <a:spcPts val="600"/>
              </a:spcAft>
            </a:pPr>
            <a:fld id="{4871AD0A-72DC-49A1-AA89-5509B2193035}" type="datetime1">
              <a:rPr lang="en-US" sz="720" kern="1200">
                <a:solidFill>
                  <a:schemeClr val="tx1">
                    <a:tint val="75000"/>
                  </a:schemeClr>
                </a:solidFill>
                <a:latin typeface="+mn-lt"/>
                <a:ea typeface="+mn-ea"/>
                <a:cs typeface="+mn-cs"/>
              </a:rPr>
              <a:pPr defTabSz="731520">
                <a:spcAft>
                  <a:spcPts val="600"/>
                </a:spcAft>
              </a:pPr>
              <a:t>5/6/2023</a:t>
            </a:fld>
            <a:endParaRPr lang="en-US"/>
          </a:p>
        </p:txBody>
      </p:sp>
      <p:sp>
        <p:nvSpPr>
          <p:cNvPr id="142" name="Slide Number Placeholder 141">
            <a:extLst>
              <a:ext uri="{FF2B5EF4-FFF2-40B4-BE49-F238E27FC236}">
                <a16:creationId xmlns:a16="http://schemas.microsoft.com/office/drawing/2014/main" id="{9FD033B5-99FB-4B26-BF74-3DA89EEE7C67}"/>
              </a:ext>
            </a:extLst>
          </p:cNvPr>
          <p:cNvSpPr>
            <a:spLocks noGrp="1"/>
          </p:cNvSpPr>
          <p:nvPr>
            <p:ph type="sldNum" sz="quarter" idx="4"/>
          </p:nvPr>
        </p:nvSpPr>
        <p:spPr>
          <a:xfrm>
            <a:off x="8678303" y="5998219"/>
            <a:ext cx="2201658" cy="293045"/>
          </a:xfrm>
        </p:spPr>
        <p:txBody>
          <a:bodyPr/>
          <a:lstStyle/>
          <a:p>
            <a:pPr defTabSz="731520">
              <a:spcAft>
                <a:spcPts val="600"/>
              </a:spcAft>
            </a:pPr>
            <a:fld id="{294A09A9-5501-47C1-A89A-A340965A2BE2}" type="slidenum">
              <a:rPr lang="en-US" sz="720" kern="1200">
                <a:solidFill>
                  <a:schemeClr val="tx1">
                    <a:tint val="75000"/>
                  </a:schemeClr>
                </a:solidFill>
                <a:latin typeface="Biome Light" panose="020B0303030204020804" pitchFamily="34" charset="0"/>
                <a:ea typeface="+mn-ea"/>
                <a:cs typeface="Biome Light" panose="020B0303030204020804" pitchFamily="34" charset="0"/>
              </a:rPr>
              <a:pPr defTabSz="731520">
                <a:spcAft>
                  <a:spcPts val="600"/>
                </a:spcAft>
              </a:pPr>
              <a:t>13</a:t>
            </a:fld>
            <a:endParaRPr lang="en-US"/>
          </a:p>
        </p:txBody>
      </p:sp>
      <p:pic>
        <p:nvPicPr>
          <p:cNvPr id="3" name="Picture 2">
            <a:extLst>
              <a:ext uri="{FF2B5EF4-FFF2-40B4-BE49-F238E27FC236}">
                <a16:creationId xmlns:a16="http://schemas.microsoft.com/office/drawing/2014/main" id="{26B6C7B4-4E32-A820-2398-461E723709BB}"/>
              </a:ext>
            </a:extLst>
          </p:cNvPr>
          <p:cNvPicPr>
            <a:picLocks noChangeAspect="1"/>
          </p:cNvPicPr>
          <p:nvPr/>
        </p:nvPicPr>
        <p:blipFill>
          <a:blip r:embed="rId2"/>
          <a:stretch>
            <a:fillRect/>
          </a:stretch>
        </p:blipFill>
        <p:spPr>
          <a:xfrm>
            <a:off x="5704219" y="1803653"/>
            <a:ext cx="5500362" cy="4126996"/>
          </a:xfrm>
          <a:prstGeom prst="rect">
            <a:avLst/>
          </a:prstGeom>
        </p:spPr>
      </p:pic>
      <p:pic>
        <p:nvPicPr>
          <p:cNvPr id="4" name="Picture 3">
            <a:extLst>
              <a:ext uri="{FF2B5EF4-FFF2-40B4-BE49-F238E27FC236}">
                <a16:creationId xmlns:a16="http://schemas.microsoft.com/office/drawing/2014/main" id="{8883687E-62D1-CFB8-8D1C-C0A9BA0EC9E4}"/>
              </a:ext>
            </a:extLst>
          </p:cNvPr>
          <p:cNvPicPr>
            <a:picLocks noChangeAspect="1"/>
          </p:cNvPicPr>
          <p:nvPr/>
        </p:nvPicPr>
        <p:blipFill>
          <a:blip r:embed="rId3"/>
          <a:stretch>
            <a:fillRect/>
          </a:stretch>
        </p:blipFill>
        <p:spPr>
          <a:xfrm>
            <a:off x="1997486" y="1581977"/>
            <a:ext cx="3026071" cy="4570348"/>
          </a:xfrm>
          <a:prstGeom prst="rect">
            <a:avLst/>
          </a:prstGeom>
        </p:spPr>
      </p:pic>
    </p:spTree>
    <p:extLst>
      <p:ext uri="{BB962C8B-B14F-4D97-AF65-F5344CB8AC3E}">
        <p14:creationId xmlns:p14="http://schemas.microsoft.com/office/powerpoint/2010/main" val="7002092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34BD264-B274-4D4C-8E2B-C6F7606B254F}"/>
              </a:ext>
            </a:extLst>
          </p:cNvPr>
          <p:cNvSpPr>
            <a:spLocks noGrp="1"/>
          </p:cNvSpPr>
          <p:nvPr>
            <p:ph type="body" sz="quarter" idx="12"/>
          </p:nvPr>
        </p:nvSpPr>
        <p:spPr>
          <a:xfrm>
            <a:off x="1028700" y="5078187"/>
            <a:ext cx="3222058" cy="964620"/>
          </a:xfrm>
        </p:spPr>
        <p:txBody>
          <a:bodyPr>
            <a:normAutofit/>
          </a:bodyPr>
          <a:lstStyle/>
          <a:p>
            <a:pPr marL="0" marR="0" lvl="0" indent="0" defTabSz="914400" rtl="0" eaLnBrk="1" fontAlgn="auto" latinLnBrk="0" hangingPunct="1">
              <a:spcBef>
                <a:spcPts val="0"/>
              </a:spcBef>
              <a:spcAft>
                <a:spcPts val="0"/>
              </a:spcAft>
              <a:buClrTx/>
              <a:buSzTx/>
              <a:buFontTx/>
              <a:buNone/>
              <a:tabLst/>
              <a:defRPr/>
            </a:pPr>
            <a:endParaRPr kumimoji="0" lang="en-US" b="0" i="0" u="none" strike="noStrike" kern="1200" cap="none" spc="0" normalizeH="0" baseline="0" noProof="0">
              <a:ln>
                <a:noFill/>
              </a:ln>
              <a:effectLst/>
              <a:uLnTx/>
              <a:uFillTx/>
            </a:endParaRPr>
          </a:p>
          <a:p>
            <a:pPr marL="0" marR="0" lvl="0" indent="0" defTabSz="914400" rtl="0" eaLnBrk="1" fontAlgn="auto" latinLnBrk="0" hangingPunct="1">
              <a:spcBef>
                <a:spcPts val="0"/>
              </a:spcBef>
              <a:spcAft>
                <a:spcPts val="0"/>
              </a:spcAft>
              <a:buClrTx/>
              <a:buSzTx/>
              <a:buFontTx/>
              <a:buNone/>
              <a:tabLst/>
              <a:defRPr/>
            </a:pPr>
            <a:endParaRPr kumimoji="0" lang="en-US" b="0" i="0" u="none" strike="noStrike" kern="1200" cap="none" spc="0" normalizeH="0" baseline="0" noProof="0">
              <a:ln>
                <a:noFill/>
              </a:ln>
              <a:effectLst/>
              <a:uLnTx/>
              <a:uFillTx/>
            </a:endParaRPr>
          </a:p>
          <a:p>
            <a:endParaRPr lang="en-US"/>
          </a:p>
        </p:txBody>
      </p:sp>
      <p:pic>
        <p:nvPicPr>
          <p:cNvPr id="4" name="Picture 3">
            <a:extLst>
              <a:ext uri="{FF2B5EF4-FFF2-40B4-BE49-F238E27FC236}">
                <a16:creationId xmlns:a16="http://schemas.microsoft.com/office/drawing/2014/main" id="{F20354E6-F2B8-0E27-AE77-93256258B8BA}"/>
              </a:ext>
            </a:extLst>
          </p:cNvPr>
          <p:cNvPicPr>
            <a:picLocks noChangeAspect="1"/>
          </p:cNvPicPr>
          <p:nvPr/>
        </p:nvPicPr>
        <p:blipFill rotWithShape="1">
          <a:blip r:embed="rId2"/>
          <a:srcRect t="1132" b="21525"/>
          <a:stretch/>
        </p:blipFill>
        <p:spPr>
          <a:xfrm>
            <a:off x="6221413" y="10"/>
            <a:ext cx="4941887" cy="5726103"/>
          </a:xfrm>
          <a:prstGeom prst="rect">
            <a:avLst/>
          </a:prstGeom>
          <a:noFill/>
        </p:spPr>
      </p:pic>
      <p:sp>
        <p:nvSpPr>
          <p:cNvPr id="2" name="Title 1">
            <a:extLst>
              <a:ext uri="{FF2B5EF4-FFF2-40B4-BE49-F238E27FC236}">
                <a16:creationId xmlns:a16="http://schemas.microsoft.com/office/drawing/2014/main" id="{6530A931-F348-4A41-A5F4-69657F3CA0F6}"/>
              </a:ext>
            </a:extLst>
          </p:cNvPr>
          <p:cNvSpPr>
            <a:spLocks noGrp="1"/>
          </p:cNvSpPr>
          <p:nvPr>
            <p:ph type="title"/>
          </p:nvPr>
        </p:nvSpPr>
        <p:spPr>
          <a:xfrm>
            <a:off x="914513" y="876299"/>
            <a:ext cx="5181486" cy="2242441"/>
          </a:xfrm>
        </p:spPr>
        <p:txBody>
          <a:bodyPr anchor="t">
            <a:normAutofit fontScale="90000"/>
          </a:bodyPr>
          <a:lstStyle/>
          <a:p>
            <a:r>
              <a:rPr lang="en-US" dirty="0"/>
              <a:t>Short Prairie Seed Mix</a:t>
            </a:r>
          </a:p>
        </p:txBody>
      </p:sp>
      <p:sp>
        <p:nvSpPr>
          <p:cNvPr id="38" name="Date Placeholder 37" hidden="1">
            <a:extLst>
              <a:ext uri="{FF2B5EF4-FFF2-40B4-BE49-F238E27FC236}">
                <a16:creationId xmlns:a16="http://schemas.microsoft.com/office/drawing/2014/main" id="{44BB509D-E79A-48CF-9C7A-2B385FD379AF}"/>
              </a:ext>
            </a:extLst>
          </p:cNvPr>
          <p:cNvSpPr>
            <a:spLocks noGrp="1"/>
          </p:cNvSpPr>
          <p:nvPr>
            <p:ph type="dt" sz="half" idx="4294967295"/>
          </p:nvPr>
        </p:nvSpPr>
        <p:spPr>
          <a:xfrm>
            <a:off x="133350" y="6486982"/>
            <a:ext cx="2743200" cy="365125"/>
          </a:xfrm>
        </p:spPr>
        <p:txBody>
          <a:bodyPr/>
          <a:lstStyle/>
          <a:p>
            <a:pPr>
              <a:spcAft>
                <a:spcPts val="600"/>
              </a:spcAft>
            </a:pPr>
            <a:fld id="{478CD27B-109C-41C9-9CF4-85F532F66BBB}" type="datetime1">
              <a:rPr lang="en-US" smtClean="0"/>
              <a:pPr>
                <a:spcAft>
                  <a:spcPts val="600"/>
                </a:spcAft>
              </a:pPr>
              <a:t>5/6/2023</a:t>
            </a:fld>
            <a:endParaRPr lang="en-US"/>
          </a:p>
        </p:txBody>
      </p:sp>
      <p:sp>
        <p:nvSpPr>
          <p:cNvPr id="39" name="Slide Number Placeholder 38" hidden="1">
            <a:extLst>
              <a:ext uri="{FF2B5EF4-FFF2-40B4-BE49-F238E27FC236}">
                <a16:creationId xmlns:a16="http://schemas.microsoft.com/office/drawing/2014/main" id="{25AC8E0E-F9A1-4D3C-8AB5-4C215FD5C66A}"/>
              </a:ext>
            </a:extLst>
          </p:cNvPr>
          <p:cNvSpPr>
            <a:spLocks noGrp="1"/>
          </p:cNvSpPr>
          <p:nvPr>
            <p:ph type="sldNum" sz="quarter" idx="4294967295"/>
          </p:nvPr>
        </p:nvSpPr>
        <p:spPr>
          <a:xfrm>
            <a:off x="9315450" y="6486982"/>
            <a:ext cx="2743200" cy="365125"/>
          </a:xfrm>
        </p:spPr>
        <p:txBody>
          <a:bodyPr/>
          <a:lstStyle/>
          <a:p>
            <a:pPr>
              <a:spcAft>
                <a:spcPts val="600"/>
              </a:spcAft>
            </a:pPr>
            <a:fld id="{294A09A9-5501-47C1-A89A-A340965A2BE2}" type="slidenum">
              <a:rPr lang="en-US" smtClean="0"/>
              <a:pPr>
                <a:spcAft>
                  <a:spcPts val="600"/>
                </a:spcAft>
              </a:pPr>
              <a:t>14</a:t>
            </a:fld>
            <a:endParaRPr lang="en-US"/>
          </a:p>
        </p:txBody>
      </p:sp>
      <p:pic>
        <p:nvPicPr>
          <p:cNvPr id="7" name="Picture 6">
            <a:extLst>
              <a:ext uri="{FF2B5EF4-FFF2-40B4-BE49-F238E27FC236}">
                <a16:creationId xmlns:a16="http://schemas.microsoft.com/office/drawing/2014/main" id="{3C2D8E9C-BC5E-E134-A70F-51C79067B1B1}"/>
              </a:ext>
            </a:extLst>
          </p:cNvPr>
          <p:cNvPicPr>
            <a:picLocks noChangeAspect="1"/>
          </p:cNvPicPr>
          <p:nvPr/>
        </p:nvPicPr>
        <p:blipFill>
          <a:blip r:embed="rId3"/>
          <a:stretch>
            <a:fillRect/>
          </a:stretch>
        </p:blipFill>
        <p:spPr>
          <a:xfrm>
            <a:off x="952500" y="3739260"/>
            <a:ext cx="4678109" cy="3118739"/>
          </a:xfrm>
          <a:prstGeom prst="rect">
            <a:avLst/>
          </a:prstGeom>
        </p:spPr>
      </p:pic>
    </p:spTree>
    <p:extLst>
      <p:ext uri="{BB962C8B-B14F-4D97-AF65-F5344CB8AC3E}">
        <p14:creationId xmlns:p14="http://schemas.microsoft.com/office/powerpoint/2010/main" val="3449398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Date Placeholder 35">
            <a:extLst>
              <a:ext uri="{FF2B5EF4-FFF2-40B4-BE49-F238E27FC236}">
                <a16:creationId xmlns:a16="http://schemas.microsoft.com/office/drawing/2014/main" id="{8D56EBED-E2E8-4532-9D58-AEA4BF592BE1}"/>
              </a:ext>
            </a:extLst>
          </p:cNvPr>
          <p:cNvSpPr>
            <a:spLocks noGrp="1"/>
          </p:cNvSpPr>
          <p:nvPr>
            <p:ph type="dt" sz="half" idx="2"/>
          </p:nvPr>
        </p:nvSpPr>
        <p:spPr>
          <a:xfrm>
            <a:off x="133350" y="6486982"/>
            <a:ext cx="2743200" cy="365125"/>
          </a:xfrm>
        </p:spPr>
        <p:txBody>
          <a:bodyPr anchor="ctr">
            <a:normAutofit/>
          </a:bodyPr>
          <a:lstStyle/>
          <a:p>
            <a:pPr>
              <a:spcAft>
                <a:spcPts val="600"/>
              </a:spcAft>
            </a:pPr>
            <a:fld id="{E2EFFCE6-B714-4312-995E-9A4A689D43F0}" type="datetime1">
              <a:rPr lang="en-US" smtClean="0"/>
              <a:pPr>
                <a:spcAft>
                  <a:spcPts val="600"/>
                </a:spcAft>
              </a:pPr>
              <a:t>5/6/2023</a:t>
            </a:fld>
            <a:endParaRPr lang="en-US"/>
          </a:p>
        </p:txBody>
      </p:sp>
      <p:sp>
        <p:nvSpPr>
          <p:cNvPr id="37" name="Slide Number Placeholder 36">
            <a:extLst>
              <a:ext uri="{FF2B5EF4-FFF2-40B4-BE49-F238E27FC236}">
                <a16:creationId xmlns:a16="http://schemas.microsoft.com/office/drawing/2014/main" id="{2448455D-834D-4F56-90F8-4F239B5CA790}"/>
              </a:ext>
            </a:extLst>
          </p:cNvPr>
          <p:cNvSpPr>
            <a:spLocks noGrp="1"/>
          </p:cNvSpPr>
          <p:nvPr>
            <p:ph type="sldNum" sz="quarter" idx="4"/>
          </p:nvPr>
        </p:nvSpPr>
        <p:spPr>
          <a:xfrm>
            <a:off x="9315450" y="6486982"/>
            <a:ext cx="2743200" cy="365125"/>
          </a:xfrm>
        </p:spPr>
        <p:txBody>
          <a:bodyPr anchor="ctr">
            <a:normAutofit/>
          </a:bodyPr>
          <a:lstStyle/>
          <a:p>
            <a:pPr>
              <a:spcAft>
                <a:spcPts val="600"/>
              </a:spcAft>
            </a:pPr>
            <a:fld id="{294A09A9-5501-47C1-A89A-A340965A2BE2}" type="slidenum">
              <a:rPr lang="en-US" smtClean="0"/>
              <a:pPr>
                <a:spcAft>
                  <a:spcPts val="600"/>
                </a:spcAft>
              </a:pPr>
              <a:t>15</a:t>
            </a:fld>
            <a:endParaRPr lang="en-US"/>
          </a:p>
        </p:txBody>
      </p:sp>
      <p:sp>
        <p:nvSpPr>
          <p:cNvPr id="2" name="Title 1">
            <a:extLst>
              <a:ext uri="{FF2B5EF4-FFF2-40B4-BE49-F238E27FC236}">
                <a16:creationId xmlns:a16="http://schemas.microsoft.com/office/drawing/2014/main" id="{6BB3A48F-6C9B-4B6F-9063-4E2B2F6CF465}"/>
              </a:ext>
            </a:extLst>
          </p:cNvPr>
          <p:cNvSpPr>
            <a:spLocks noGrp="1"/>
          </p:cNvSpPr>
          <p:nvPr>
            <p:ph type="title"/>
          </p:nvPr>
        </p:nvSpPr>
        <p:spPr>
          <a:xfrm>
            <a:off x="89337" y="660400"/>
            <a:ext cx="3556000" cy="5537200"/>
          </a:xfrm>
        </p:spPr>
        <p:txBody>
          <a:bodyPr anchor="ctr">
            <a:normAutofit/>
          </a:bodyPr>
          <a:lstStyle/>
          <a:p>
            <a:r>
              <a:rPr lang="en-US" sz="6100" dirty="0"/>
              <a:t>Tallgrass Basin Seed Mix</a:t>
            </a:r>
          </a:p>
        </p:txBody>
      </p:sp>
      <p:pic>
        <p:nvPicPr>
          <p:cNvPr id="5" name="Picture 4">
            <a:extLst>
              <a:ext uri="{FF2B5EF4-FFF2-40B4-BE49-F238E27FC236}">
                <a16:creationId xmlns:a16="http://schemas.microsoft.com/office/drawing/2014/main" id="{0120B229-036B-5C33-5C61-B3975A7B45FF}"/>
              </a:ext>
            </a:extLst>
          </p:cNvPr>
          <p:cNvPicPr>
            <a:picLocks noChangeAspect="1"/>
          </p:cNvPicPr>
          <p:nvPr/>
        </p:nvPicPr>
        <p:blipFill>
          <a:blip r:embed="rId2"/>
          <a:stretch>
            <a:fillRect/>
          </a:stretch>
        </p:blipFill>
        <p:spPr>
          <a:xfrm>
            <a:off x="7777981" y="729673"/>
            <a:ext cx="3682454" cy="5537200"/>
          </a:xfrm>
          <a:prstGeom prst="rect">
            <a:avLst/>
          </a:prstGeom>
        </p:spPr>
      </p:pic>
      <p:pic>
        <p:nvPicPr>
          <p:cNvPr id="6" name="Picture 5">
            <a:extLst>
              <a:ext uri="{FF2B5EF4-FFF2-40B4-BE49-F238E27FC236}">
                <a16:creationId xmlns:a16="http://schemas.microsoft.com/office/drawing/2014/main" id="{9C9DFCC5-6654-2389-F603-5F05EF99F02D}"/>
              </a:ext>
            </a:extLst>
          </p:cNvPr>
          <p:cNvPicPr>
            <a:picLocks noChangeAspect="1"/>
          </p:cNvPicPr>
          <p:nvPr/>
        </p:nvPicPr>
        <p:blipFill>
          <a:blip r:embed="rId3"/>
          <a:stretch>
            <a:fillRect/>
          </a:stretch>
        </p:blipFill>
        <p:spPr>
          <a:xfrm>
            <a:off x="3750338" y="729673"/>
            <a:ext cx="3817640" cy="5537200"/>
          </a:xfrm>
          <a:prstGeom prst="rect">
            <a:avLst/>
          </a:prstGeom>
        </p:spPr>
      </p:pic>
    </p:spTree>
    <p:extLst>
      <p:ext uri="{BB962C8B-B14F-4D97-AF65-F5344CB8AC3E}">
        <p14:creationId xmlns:p14="http://schemas.microsoft.com/office/powerpoint/2010/main" val="4450706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34D85B6A-FF18-4EFD-BD23-77FDE89EC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2"/>
            <a:ext cx="12188952" cy="68579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E8AAB596-4870-4D7C-9F51-06F1F7367C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1999"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D825CB-5684-4E97-80FA-A48BC074B947}"/>
              </a:ext>
            </a:extLst>
          </p:cNvPr>
          <p:cNvSpPr>
            <a:spLocks noGrp="1"/>
          </p:cNvSpPr>
          <p:nvPr>
            <p:ph type="title"/>
          </p:nvPr>
        </p:nvSpPr>
        <p:spPr>
          <a:xfrm>
            <a:off x="754912" y="3651159"/>
            <a:ext cx="4401880" cy="2525803"/>
          </a:xfrm>
        </p:spPr>
        <p:txBody>
          <a:bodyPr vert="horz" lIns="91440" tIns="45720" rIns="91440" bIns="45720" rtlCol="0" anchor="ctr">
            <a:normAutofit/>
          </a:bodyPr>
          <a:lstStyle/>
          <a:p>
            <a:pPr algn="ctr"/>
            <a:r>
              <a:rPr lang="en-US" sz="4000" kern="1200" dirty="0">
                <a:solidFill>
                  <a:schemeClr val="tx1"/>
                </a:solidFill>
                <a:latin typeface="+mj-lt"/>
                <a:ea typeface="+mj-ea"/>
                <a:cs typeface="+mj-cs"/>
              </a:rPr>
              <a:t>Rain Garden Seed Mix</a:t>
            </a:r>
            <a:br>
              <a:rPr lang="en-US" sz="4000" kern="1200" dirty="0">
                <a:solidFill>
                  <a:schemeClr val="tx1"/>
                </a:solidFill>
                <a:latin typeface="+mj-lt"/>
                <a:ea typeface="+mj-ea"/>
                <a:cs typeface="+mj-cs"/>
              </a:rPr>
            </a:br>
            <a:r>
              <a:rPr lang="en-US" sz="4000" kern="1200" dirty="0">
                <a:solidFill>
                  <a:schemeClr val="tx1"/>
                </a:solidFill>
                <a:latin typeface="+mj-lt"/>
                <a:ea typeface="+mj-ea"/>
                <a:cs typeface="+mj-cs"/>
              </a:rPr>
              <a:t>(Examples)</a:t>
            </a:r>
          </a:p>
        </p:txBody>
      </p:sp>
      <p:pic>
        <p:nvPicPr>
          <p:cNvPr id="9" name="Picture 8">
            <a:extLst>
              <a:ext uri="{FF2B5EF4-FFF2-40B4-BE49-F238E27FC236}">
                <a16:creationId xmlns:a16="http://schemas.microsoft.com/office/drawing/2014/main" id="{A23148EB-6B5C-3CEA-5E58-9F117C8B5FAD}"/>
              </a:ext>
            </a:extLst>
          </p:cNvPr>
          <p:cNvPicPr>
            <a:picLocks noChangeAspect="1"/>
          </p:cNvPicPr>
          <p:nvPr/>
        </p:nvPicPr>
        <p:blipFill rotWithShape="1">
          <a:blip r:embed="rId2"/>
          <a:srcRect l="15121" r="5067" b="3"/>
          <a:stretch/>
        </p:blipFill>
        <p:spPr>
          <a:xfrm>
            <a:off x="1" y="10"/>
            <a:ext cx="4048364" cy="3385728"/>
          </a:xfrm>
          <a:custGeom>
            <a:avLst/>
            <a:gdLst/>
            <a:ahLst/>
            <a:cxnLst/>
            <a:rect l="l" t="t" r="r" b="b"/>
            <a:pathLst>
              <a:path w="4048364" h="3385738">
                <a:moveTo>
                  <a:pt x="0" y="0"/>
                </a:moveTo>
                <a:lnTo>
                  <a:pt x="4048364" y="0"/>
                </a:lnTo>
                <a:lnTo>
                  <a:pt x="4048364" y="3128862"/>
                </a:lnTo>
                <a:lnTo>
                  <a:pt x="4028354" y="3127605"/>
                </a:lnTo>
                <a:lnTo>
                  <a:pt x="4027052" y="3128074"/>
                </a:lnTo>
                <a:cubicBezTo>
                  <a:pt x="4021308" y="3129081"/>
                  <a:pt x="4017789" y="3128835"/>
                  <a:pt x="4015263" y="3128035"/>
                </a:cubicBezTo>
                <a:lnTo>
                  <a:pt x="4012855" y="3126647"/>
                </a:lnTo>
                <a:cubicBezTo>
                  <a:pt x="4010177" y="3126494"/>
                  <a:pt x="4007499" y="3126340"/>
                  <a:pt x="4004821" y="3126187"/>
                </a:cubicBezTo>
                <a:lnTo>
                  <a:pt x="3989141" y="3124118"/>
                </a:lnTo>
                <a:lnTo>
                  <a:pt x="3986071" y="3124823"/>
                </a:lnTo>
                <a:cubicBezTo>
                  <a:pt x="3978117" y="3124349"/>
                  <a:pt x="3970163" y="3123876"/>
                  <a:pt x="3962210" y="3123402"/>
                </a:cubicBezTo>
                <a:lnTo>
                  <a:pt x="3961815" y="3123900"/>
                </a:lnTo>
                <a:cubicBezTo>
                  <a:pt x="3960390" y="3124987"/>
                  <a:pt x="3958310" y="3125727"/>
                  <a:pt x="3954808" y="3125765"/>
                </a:cubicBezTo>
                <a:cubicBezTo>
                  <a:pt x="3959236" y="3133302"/>
                  <a:pt x="3952279" y="3128699"/>
                  <a:pt x="3941561" y="3128145"/>
                </a:cubicBezTo>
                <a:cubicBezTo>
                  <a:pt x="3946046" y="3139728"/>
                  <a:pt x="3916172" y="3133567"/>
                  <a:pt x="3910218" y="3140049"/>
                </a:cubicBezTo>
                <a:cubicBezTo>
                  <a:pt x="3902241" y="3139380"/>
                  <a:pt x="3893889" y="3138886"/>
                  <a:pt x="3885332" y="3138624"/>
                </a:cubicBezTo>
                <a:cubicBezTo>
                  <a:pt x="3883646" y="3138622"/>
                  <a:pt x="3881962" y="3138621"/>
                  <a:pt x="3880277" y="3138620"/>
                </a:cubicBezTo>
                <a:lnTo>
                  <a:pt x="3880157" y="3138737"/>
                </a:lnTo>
                <a:cubicBezTo>
                  <a:pt x="3879018" y="3138984"/>
                  <a:pt x="3877339" y="3139076"/>
                  <a:pt x="3874788" y="3138963"/>
                </a:cubicBezTo>
                <a:cubicBezTo>
                  <a:pt x="3873545" y="3138846"/>
                  <a:pt x="3872302" y="3138728"/>
                  <a:pt x="3871060" y="3138611"/>
                </a:cubicBezTo>
                <a:cubicBezTo>
                  <a:pt x="3867792" y="3138609"/>
                  <a:pt x="3864523" y="3138606"/>
                  <a:pt x="3861255" y="3138604"/>
                </a:cubicBezTo>
                <a:lnTo>
                  <a:pt x="3857750" y="3139376"/>
                </a:lnTo>
                <a:cubicBezTo>
                  <a:pt x="3846075" y="3144353"/>
                  <a:pt x="3854999" y="3159606"/>
                  <a:pt x="3830684" y="3154005"/>
                </a:cubicBezTo>
                <a:cubicBezTo>
                  <a:pt x="3806135" y="3158310"/>
                  <a:pt x="3796087" y="3168731"/>
                  <a:pt x="3769301" y="3167144"/>
                </a:cubicBezTo>
                <a:cubicBezTo>
                  <a:pt x="3746341" y="3171207"/>
                  <a:pt x="3728802" y="3177834"/>
                  <a:pt x="3707507" y="3178801"/>
                </a:cubicBezTo>
                <a:cubicBezTo>
                  <a:pt x="3701485" y="3182680"/>
                  <a:pt x="3694773" y="3184962"/>
                  <a:pt x="3684642" y="3182365"/>
                </a:cubicBezTo>
                <a:cubicBezTo>
                  <a:pt x="3664039" y="3187250"/>
                  <a:pt x="3662921" y="3193571"/>
                  <a:pt x="3646059" y="3191612"/>
                </a:cubicBezTo>
                <a:cubicBezTo>
                  <a:pt x="3640580" y="3202449"/>
                  <a:pt x="3637332" y="3199208"/>
                  <a:pt x="3629738" y="3197639"/>
                </a:cubicBezTo>
                <a:cubicBezTo>
                  <a:pt x="3629422" y="3197624"/>
                  <a:pt x="3629107" y="3197610"/>
                  <a:pt x="3628792" y="3197595"/>
                </a:cubicBezTo>
                <a:lnTo>
                  <a:pt x="3628083" y="3199132"/>
                </a:lnTo>
                <a:lnTo>
                  <a:pt x="3625096" y="3200289"/>
                </a:lnTo>
                <a:lnTo>
                  <a:pt x="3615459" y="3201481"/>
                </a:lnTo>
                <a:lnTo>
                  <a:pt x="3611591" y="3201604"/>
                </a:lnTo>
                <a:cubicBezTo>
                  <a:pt x="3609016" y="3201810"/>
                  <a:pt x="3607422" y="3202103"/>
                  <a:pt x="3606451" y="3202476"/>
                </a:cubicBezTo>
                <a:cubicBezTo>
                  <a:pt x="3606434" y="3202517"/>
                  <a:pt x="3606416" y="3202558"/>
                  <a:pt x="3606400" y="3202600"/>
                </a:cubicBezTo>
                <a:lnTo>
                  <a:pt x="3601432" y="3203215"/>
                </a:lnTo>
                <a:cubicBezTo>
                  <a:pt x="3592873" y="3204015"/>
                  <a:pt x="3584373" y="3204569"/>
                  <a:pt x="3576144" y="3204914"/>
                </a:cubicBezTo>
                <a:cubicBezTo>
                  <a:pt x="3574128" y="3211763"/>
                  <a:pt x="3541136" y="3209599"/>
                  <a:pt x="3552393" y="3219987"/>
                </a:cubicBezTo>
                <a:cubicBezTo>
                  <a:pt x="3541534" y="3220777"/>
                  <a:pt x="3531979" y="3217280"/>
                  <a:pt x="3540787" y="3223856"/>
                </a:cubicBezTo>
                <a:cubicBezTo>
                  <a:pt x="3537368" y="3224320"/>
                  <a:pt x="3535763" y="3225273"/>
                  <a:pt x="3535004" y="3226474"/>
                </a:cubicBezTo>
                <a:lnTo>
                  <a:pt x="3534913" y="3226993"/>
                </a:lnTo>
                <a:lnTo>
                  <a:pt x="3510631" y="3228569"/>
                </a:lnTo>
                <a:lnTo>
                  <a:pt x="3508032" y="3229611"/>
                </a:lnTo>
                <a:cubicBezTo>
                  <a:pt x="3502489" y="3229598"/>
                  <a:pt x="3496946" y="3217293"/>
                  <a:pt x="3491403" y="3217280"/>
                </a:cubicBezTo>
                <a:lnTo>
                  <a:pt x="3483240" y="3230123"/>
                </a:lnTo>
                <a:lnTo>
                  <a:pt x="3480053" y="3229107"/>
                </a:lnTo>
                <a:cubicBezTo>
                  <a:pt x="3477098" y="3228661"/>
                  <a:pt x="3473497" y="3228859"/>
                  <a:pt x="3468451" y="3230512"/>
                </a:cubicBezTo>
                <a:lnTo>
                  <a:pt x="3467451" y="3231115"/>
                </a:lnTo>
                <a:cubicBezTo>
                  <a:pt x="3463724" y="3230736"/>
                  <a:pt x="3465319" y="3225693"/>
                  <a:pt x="3446095" y="3228240"/>
                </a:cubicBezTo>
                <a:cubicBezTo>
                  <a:pt x="3420782" y="3241826"/>
                  <a:pt x="3385281" y="3239224"/>
                  <a:pt x="3352101" y="3246398"/>
                </a:cubicBezTo>
                <a:cubicBezTo>
                  <a:pt x="3308926" y="3245374"/>
                  <a:pt x="3300141" y="3236748"/>
                  <a:pt x="3271822" y="3247544"/>
                </a:cubicBezTo>
                <a:cubicBezTo>
                  <a:pt x="3258345" y="3251268"/>
                  <a:pt x="3238074" y="3249030"/>
                  <a:pt x="3203831" y="3257844"/>
                </a:cubicBezTo>
                <a:cubicBezTo>
                  <a:pt x="3171582" y="3264392"/>
                  <a:pt x="3141884" y="3266922"/>
                  <a:pt x="3112954" y="3273149"/>
                </a:cubicBezTo>
                <a:cubicBezTo>
                  <a:pt x="3078476" y="3279234"/>
                  <a:pt x="3086597" y="3279502"/>
                  <a:pt x="3066210" y="3283409"/>
                </a:cubicBezTo>
                <a:cubicBezTo>
                  <a:pt x="3062644" y="3284830"/>
                  <a:pt x="3028337" y="3292032"/>
                  <a:pt x="3025254" y="3293851"/>
                </a:cubicBezTo>
                <a:cubicBezTo>
                  <a:pt x="3006685" y="3298201"/>
                  <a:pt x="2983512" y="3305242"/>
                  <a:pt x="2954798" y="3309512"/>
                </a:cubicBezTo>
                <a:cubicBezTo>
                  <a:pt x="2932037" y="3306567"/>
                  <a:pt x="2909137" y="3323699"/>
                  <a:pt x="2880670" y="3319465"/>
                </a:cubicBezTo>
                <a:cubicBezTo>
                  <a:pt x="2870569" y="3318853"/>
                  <a:pt x="2841559" y="3322739"/>
                  <a:pt x="2837450" y="3326994"/>
                </a:cubicBezTo>
                <a:cubicBezTo>
                  <a:pt x="2831684" y="3328529"/>
                  <a:pt x="2824114" y="3328158"/>
                  <a:pt x="2822806" y="3332324"/>
                </a:cubicBezTo>
                <a:cubicBezTo>
                  <a:pt x="2819977" y="3337498"/>
                  <a:pt x="2796022" y="3333071"/>
                  <a:pt x="2801164" y="3338109"/>
                </a:cubicBezTo>
                <a:cubicBezTo>
                  <a:pt x="2784223" y="3335142"/>
                  <a:pt x="2776048" y="3346261"/>
                  <a:pt x="2764344" y="3350228"/>
                </a:cubicBezTo>
                <a:cubicBezTo>
                  <a:pt x="2757478" y="3348562"/>
                  <a:pt x="2751292" y="3350631"/>
                  <a:pt x="2743431" y="3353702"/>
                </a:cubicBezTo>
                <a:lnTo>
                  <a:pt x="2732627" y="3357764"/>
                </a:lnTo>
                <a:cubicBezTo>
                  <a:pt x="2730974" y="3357887"/>
                  <a:pt x="2729319" y="3358011"/>
                  <a:pt x="2727665" y="3358134"/>
                </a:cubicBezTo>
                <a:cubicBezTo>
                  <a:pt x="2718835" y="3359036"/>
                  <a:pt x="2689731" y="3362522"/>
                  <a:pt x="2679642" y="3363177"/>
                </a:cubicBezTo>
                <a:lnTo>
                  <a:pt x="2667138" y="3362068"/>
                </a:lnTo>
                <a:cubicBezTo>
                  <a:pt x="2663221" y="3362857"/>
                  <a:pt x="2659468" y="3367183"/>
                  <a:pt x="2656143" y="3367913"/>
                </a:cubicBezTo>
                <a:lnTo>
                  <a:pt x="2647194" y="3366448"/>
                </a:lnTo>
                <a:cubicBezTo>
                  <a:pt x="2648133" y="3370674"/>
                  <a:pt x="2637589" y="3367195"/>
                  <a:pt x="2629621" y="3367085"/>
                </a:cubicBezTo>
                <a:cubicBezTo>
                  <a:pt x="2613302" y="3367205"/>
                  <a:pt x="2596982" y="3367324"/>
                  <a:pt x="2580663" y="3367443"/>
                </a:cubicBezTo>
                <a:lnTo>
                  <a:pt x="2550440" y="3369943"/>
                </a:lnTo>
                <a:lnTo>
                  <a:pt x="2541181" y="3368444"/>
                </a:lnTo>
                <a:cubicBezTo>
                  <a:pt x="2521017" y="3368085"/>
                  <a:pt x="2498723" y="3374020"/>
                  <a:pt x="2484405" y="3369178"/>
                </a:cubicBezTo>
                <a:cubicBezTo>
                  <a:pt x="2478585" y="3368607"/>
                  <a:pt x="2473319" y="3368738"/>
                  <a:pt x="2468424" y="3369303"/>
                </a:cubicBezTo>
                <a:lnTo>
                  <a:pt x="2455357" y="3371902"/>
                </a:lnTo>
                <a:lnTo>
                  <a:pt x="2429477" y="3378972"/>
                </a:lnTo>
                <a:cubicBezTo>
                  <a:pt x="2428170" y="3366751"/>
                  <a:pt x="2368370" y="3383654"/>
                  <a:pt x="2374910" y="3372826"/>
                </a:cubicBezTo>
                <a:cubicBezTo>
                  <a:pt x="2351003" y="3375026"/>
                  <a:pt x="2328875" y="3353198"/>
                  <a:pt x="2305825" y="3364960"/>
                </a:cubicBezTo>
                <a:cubicBezTo>
                  <a:pt x="2269964" y="3363999"/>
                  <a:pt x="2218889" y="3367921"/>
                  <a:pt x="2183980" y="3367060"/>
                </a:cubicBezTo>
                <a:cubicBezTo>
                  <a:pt x="2190418" y="3372011"/>
                  <a:pt x="2159099" y="3370877"/>
                  <a:pt x="2155235" y="3370737"/>
                </a:cubicBezTo>
                <a:cubicBezTo>
                  <a:pt x="2131791" y="3368260"/>
                  <a:pt x="2111535" y="3369043"/>
                  <a:pt x="2071012" y="3365882"/>
                </a:cubicBezTo>
                <a:cubicBezTo>
                  <a:pt x="2035156" y="3367426"/>
                  <a:pt x="2003987" y="3359257"/>
                  <a:pt x="1970953" y="3368185"/>
                </a:cubicBezTo>
                <a:cubicBezTo>
                  <a:pt x="1968713" y="3366515"/>
                  <a:pt x="1965947" y="3365226"/>
                  <a:pt x="1962822" y="3364213"/>
                </a:cubicBezTo>
                <a:lnTo>
                  <a:pt x="1953120" y="3362020"/>
                </a:lnTo>
                <a:lnTo>
                  <a:pt x="1951768" y="3362436"/>
                </a:lnTo>
                <a:cubicBezTo>
                  <a:pt x="1945920" y="3363208"/>
                  <a:pt x="1942436" y="3362820"/>
                  <a:pt x="1940004" y="3361921"/>
                </a:cubicBezTo>
                <a:lnTo>
                  <a:pt x="1937753" y="3360440"/>
                </a:lnTo>
                <a:cubicBezTo>
                  <a:pt x="1935095" y="3360180"/>
                  <a:pt x="1932438" y="3359919"/>
                  <a:pt x="1929780" y="3359659"/>
                </a:cubicBezTo>
                <a:lnTo>
                  <a:pt x="1887540" y="3355160"/>
                </a:lnTo>
                <a:lnTo>
                  <a:pt x="1887093" y="3355641"/>
                </a:lnTo>
                <a:cubicBezTo>
                  <a:pt x="1885548" y="3356665"/>
                  <a:pt x="1883390" y="3357319"/>
                  <a:pt x="1879887" y="3357216"/>
                </a:cubicBezTo>
                <a:cubicBezTo>
                  <a:pt x="1883470" y="3364909"/>
                  <a:pt x="1877035" y="3360039"/>
                  <a:pt x="1866395" y="3359055"/>
                </a:cubicBezTo>
                <a:cubicBezTo>
                  <a:pt x="1869584" y="3370783"/>
                  <a:pt x="1840440" y="3363434"/>
                  <a:pt x="1833771" y="3369655"/>
                </a:cubicBezTo>
                <a:cubicBezTo>
                  <a:pt x="1825883" y="3368668"/>
                  <a:pt x="1817596" y="3367837"/>
                  <a:pt x="1809081" y="3367230"/>
                </a:cubicBezTo>
                <a:cubicBezTo>
                  <a:pt x="1807399" y="3367161"/>
                  <a:pt x="1805718" y="3367091"/>
                  <a:pt x="1804036" y="3367022"/>
                </a:cubicBezTo>
                <a:cubicBezTo>
                  <a:pt x="1803991" y="3367059"/>
                  <a:pt x="1803946" y="3367097"/>
                  <a:pt x="1803901" y="3367134"/>
                </a:cubicBezTo>
                <a:cubicBezTo>
                  <a:pt x="1802735" y="3367334"/>
                  <a:pt x="1801050" y="3367359"/>
                  <a:pt x="1798514" y="3367143"/>
                </a:cubicBezTo>
                <a:lnTo>
                  <a:pt x="1794832" y="3366642"/>
                </a:lnTo>
                <a:cubicBezTo>
                  <a:pt x="1791569" y="3366507"/>
                  <a:pt x="1788305" y="3366373"/>
                  <a:pt x="1785042" y="3366238"/>
                </a:cubicBezTo>
                <a:lnTo>
                  <a:pt x="1781456" y="3366865"/>
                </a:lnTo>
                <a:lnTo>
                  <a:pt x="1779723" y="3368220"/>
                </a:lnTo>
                <a:cubicBezTo>
                  <a:pt x="1779440" y="3368155"/>
                  <a:pt x="1779156" y="3368091"/>
                  <a:pt x="1778873" y="3368027"/>
                </a:cubicBezTo>
                <a:cubicBezTo>
                  <a:pt x="1772915" y="3365312"/>
                  <a:pt x="1772165" y="3361694"/>
                  <a:pt x="1759487" y="3371174"/>
                </a:cubicBezTo>
                <a:cubicBezTo>
                  <a:pt x="1745189" y="3366602"/>
                  <a:pt x="1739727" y="3372462"/>
                  <a:pt x="1717161" y="3373831"/>
                </a:cubicBezTo>
                <a:cubicBezTo>
                  <a:pt x="1709564" y="3369729"/>
                  <a:pt x="1701729" y="3370835"/>
                  <a:pt x="1693416" y="3373577"/>
                </a:cubicBezTo>
                <a:cubicBezTo>
                  <a:pt x="1672951" y="3371092"/>
                  <a:pt x="1652013" y="3374616"/>
                  <a:pt x="1627833" y="3374823"/>
                </a:cubicBezTo>
                <a:lnTo>
                  <a:pt x="1562462" y="3384313"/>
                </a:lnTo>
                <a:lnTo>
                  <a:pt x="1500041" y="3383500"/>
                </a:lnTo>
                <a:cubicBezTo>
                  <a:pt x="1492272" y="3381880"/>
                  <a:pt x="1484857" y="3380071"/>
                  <a:pt x="1477912" y="3378156"/>
                </a:cubicBezTo>
                <a:cubicBezTo>
                  <a:pt x="1467843" y="3383396"/>
                  <a:pt x="1444391" y="3372727"/>
                  <a:pt x="1440452" y="3384511"/>
                </a:cubicBezTo>
                <a:cubicBezTo>
                  <a:pt x="1430880" y="3382266"/>
                  <a:pt x="1427637" y="3376755"/>
                  <a:pt x="1426476" y="3384665"/>
                </a:cubicBezTo>
                <a:cubicBezTo>
                  <a:pt x="1423197" y="3384140"/>
                  <a:pt x="1420743" y="3384515"/>
                  <a:pt x="1418659" y="3385325"/>
                </a:cubicBezTo>
                <a:lnTo>
                  <a:pt x="1417944" y="3385738"/>
                </a:lnTo>
                <a:lnTo>
                  <a:pt x="1396764" y="3380560"/>
                </a:lnTo>
                <a:cubicBezTo>
                  <a:pt x="1395649" y="3380621"/>
                  <a:pt x="1394534" y="3380681"/>
                  <a:pt x="1393418" y="3380742"/>
                </a:cubicBezTo>
                <a:lnTo>
                  <a:pt x="1380294" y="3376255"/>
                </a:lnTo>
                <a:lnTo>
                  <a:pt x="1351459" y="3367829"/>
                </a:lnTo>
                <a:cubicBezTo>
                  <a:pt x="1349081" y="3366466"/>
                  <a:pt x="1319507" y="3359407"/>
                  <a:pt x="1318363" y="3357511"/>
                </a:cubicBezTo>
                <a:cubicBezTo>
                  <a:pt x="1281509" y="3362193"/>
                  <a:pt x="1312014" y="3347744"/>
                  <a:pt x="1276860" y="3344906"/>
                </a:cubicBezTo>
                <a:cubicBezTo>
                  <a:pt x="1253785" y="3356533"/>
                  <a:pt x="1256695" y="3340712"/>
                  <a:pt x="1204286" y="3337488"/>
                </a:cubicBezTo>
                <a:cubicBezTo>
                  <a:pt x="1177346" y="3330862"/>
                  <a:pt x="1162856" y="3334854"/>
                  <a:pt x="1123710" y="3321651"/>
                </a:cubicBezTo>
                <a:cubicBezTo>
                  <a:pt x="1085454" y="3316709"/>
                  <a:pt x="1005363" y="3310335"/>
                  <a:pt x="974748" y="3307837"/>
                </a:cubicBezTo>
                <a:cubicBezTo>
                  <a:pt x="945739" y="3316478"/>
                  <a:pt x="964147" y="3307413"/>
                  <a:pt x="940014" y="3306660"/>
                </a:cubicBezTo>
                <a:cubicBezTo>
                  <a:pt x="952701" y="3296927"/>
                  <a:pt x="908686" y="3309051"/>
                  <a:pt x="914712" y="3297017"/>
                </a:cubicBezTo>
                <a:cubicBezTo>
                  <a:pt x="910130" y="3297260"/>
                  <a:pt x="905499" y="3297876"/>
                  <a:pt x="900809" y="3298584"/>
                </a:cubicBezTo>
                <a:cubicBezTo>
                  <a:pt x="899990" y="3298705"/>
                  <a:pt x="899172" y="3298828"/>
                  <a:pt x="898353" y="3298949"/>
                </a:cubicBezTo>
                <a:lnTo>
                  <a:pt x="889782" y="3298355"/>
                </a:lnTo>
                <a:lnTo>
                  <a:pt x="885796" y="3300754"/>
                </a:lnTo>
                <a:lnTo>
                  <a:pt x="871773" y="3301699"/>
                </a:lnTo>
                <a:cubicBezTo>
                  <a:pt x="866761" y="3301657"/>
                  <a:pt x="861656" y="3301147"/>
                  <a:pt x="856438" y="3299888"/>
                </a:cubicBezTo>
                <a:cubicBezTo>
                  <a:pt x="842058" y="3291303"/>
                  <a:pt x="802729" y="3299624"/>
                  <a:pt x="785420" y="3288419"/>
                </a:cubicBezTo>
                <a:cubicBezTo>
                  <a:pt x="778178" y="3285195"/>
                  <a:pt x="750397" y="3280699"/>
                  <a:pt x="741879" y="3283188"/>
                </a:cubicBezTo>
                <a:cubicBezTo>
                  <a:pt x="735414" y="3282940"/>
                  <a:pt x="729876" y="3280596"/>
                  <a:pt x="723686" y="3283763"/>
                </a:cubicBezTo>
                <a:cubicBezTo>
                  <a:pt x="715044" y="3287372"/>
                  <a:pt x="701553" y="3277214"/>
                  <a:pt x="699393" y="3282843"/>
                </a:cubicBezTo>
                <a:cubicBezTo>
                  <a:pt x="672713" y="3280073"/>
                  <a:pt x="587034" y="3269505"/>
                  <a:pt x="563609" y="3267140"/>
                </a:cubicBezTo>
                <a:cubicBezTo>
                  <a:pt x="562182" y="3267737"/>
                  <a:pt x="560575" y="3268245"/>
                  <a:pt x="558841" y="3268647"/>
                </a:cubicBezTo>
                <a:cubicBezTo>
                  <a:pt x="548753" y="3270983"/>
                  <a:pt x="536540" y="3269324"/>
                  <a:pt x="531566" y="3264943"/>
                </a:cubicBezTo>
                <a:cubicBezTo>
                  <a:pt x="504471" y="3249476"/>
                  <a:pt x="472712" y="3245273"/>
                  <a:pt x="444697" y="3238795"/>
                </a:cubicBezTo>
                <a:cubicBezTo>
                  <a:pt x="412178" y="3232635"/>
                  <a:pt x="425904" y="3247936"/>
                  <a:pt x="391157" y="3231917"/>
                </a:cubicBezTo>
                <a:cubicBezTo>
                  <a:pt x="383742" y="3235456"/>
                  <a:pt x="378300" y="3234891"/>
                  <a:pt x="370757" y="3231601"/>
                </a:cubicBezTo>
                <a:cubicBezTo>
                  <a:pt x="354739" y="3228921"/>
                  <a:pt x="348695" y="3239635"/>
                  <a:pt x="336665" y="3230937"/>
                </a:cubicBezTo>
                <a:cubicBezTo>
                  <a:pt x="335690" y="3237020"/>
                  <a:pt x="304301" y="3228709"/>
                  <a:pt x="307742" y="3235671"/>
                </a:cubicBezTo>
                <a:cubicBezTo>
                  <a:pt x="293579" y="3239310"/>
                  <a:pt x="294219" y="3230068"/>
                  <a:pt x="280601" y="3233044"/>
                </a:cubicBezTo>
                <a:cubicBezTo>
                  <a:pt x="268012" y="3232391"/>
                  <a:pt x="291593" y="3227968"/>
                  <a:pt x="278749" y="3225671"/>
                </a:cubicBezTo>
                <a:cubicBezTo>
                  <a:pt x="262467" y="3223907"/>
                  <a:pt x="269675" y="3213530"/>
                  <a:pt x="248269" y="3225056"/>
                </a:cubicBezTo>
                <a:cubicBezTo>
                  <a:pt x="233782" y="3219511"/>
                  <a:pt x="226442" y="3225015"/>
                  <a:pt x="201544" y="3224865"/>
                </a:cubicBezTo>
                <a:lnTo>
                  <a:pt x="194948" y="3222950"/>
                </a:lnTo>
                <a:lnTo>
                  <a:pt x="186529" y="3228320"/>
                </a:lnTo>
                <a:cubicBezTo>
                  <a:pt x="181850" y="3230472"/>
                  <a:pt x="176241" y="3231774"/>
                  <a:pt x="168765" y="3231015"/>
                </a:cubicBezTo>
                <a:cubicBezTo>
                  <a:pt x="124081" y="3216459"/>
                  <a:pt x="165980" y="3240734"/>
                  <a:pt x="91518" y="3231445"/>
                </a:cubicBezTo>
                <a:cubicBezTo>
                  <a:pt x="87975" y="3229296"/>
                  <a:pt x="77991" y="3230542"/>
                  <a:pt x="77943" y="3233140"/>
                </a:cubicBezTo>
                <a:cubicBezTo>
                  <a:pt x="73437" y="3232021"/>
                  <a:pt x="63858" y="3226368"/>
                  <a:pt x="61120" y="3230347"/>
                </a:cubicBezTo>
                <a:cubicBezTo>
                  <a:pt x="48916" y="3229750"/>
                  <a:pt x="37022" y="3228445"/>
                  <a:pt x="25722" y="3226477"/>
                </a:cubicBezTo>
                <a:lnTo>
                  <a:pt x="2781" y="3220829"/>
                </a:lnTo>
                <a:lnTo>
                  <a:pt x="0" y="3222232"/>
                </a:lnTo>
                <a:close/>
              </a:path>
            </a:pathLst>
          </a:custGeom>
        </p:spPr>
      </p:pic>
      <p:pic>
        <p:nvPicPr>
          <p:cNvPr id="18" name="Picture 17">
            <a:extLst>
              <a:ext uri="{FF2B5EF4-FFF2-40B4-BE49-F238E27FC236}">
                <a16:creationId xmlns:a16="http://schemas.microsoft.com/office/drawing/2014/main" id="{9F6A9268-6ABF-DD33-9898-1B9A24FDC94E}"/>
              </a:ext>
            </a:extLst>
          </p:cNvPr>
          <p:cNvPicPr>
            <a:picLocks noChangeAspect="1"/>
          </p:cNvPicPr>
          <p:nvPr/>
        </p:nvPicPr>
        <p:blipFill rotWithShape="1">
          <a:blip r:embed="rId3"/>
          <a:srcRect t="17950" r="3" b="3"/>
          <a:stretch/>
        </p:blipFill>
        <p:spPr>
          <a:xfrm>
            <a:off x="4048364" y="10"/>
            <a:ext cx="4047893" cy="3130303"/>
          </a:xfrm>
          <a:custGeom>
            <a:avLst/>
            <a:gdLst/>
            <a:ahLst/>
            <a:cxnLst/>
            <a:rect l="l" t="t" r="r" b="b"/>
            <a:pathLst>
              <a:path w="4047893" h="3130313">
                <a:moveTo>
                  <a:pt x="0" y="0"/>
                </a:moveTo>
                <a:lnTo>
                  <a:pt x="4047893" y="0"/>
                </a:lnTo>
                <a:lnTo>
                  <a:pt x="4047893" y="2992525"/>
                </a:lnTo>
                <a:lnTo>
                  <a:pt x="4044945" y="2992586"/>
                </a:lnTo>
                <a:cubicBezTo>
                  <a:pt x="4013007" y="2983988"/>
                  <a:pt x="4029496" y="3002088"/>
                  <a:pt x="3993923" y="2999580"/>
                </a:cubicBezTo>
                <a:cubicBezTo>
                  <a:pt x="3953690" y="2999973"/>
                  <a:pt x="3925732" y="2991464"/>
                  <a:pt x="3899257" y="2991280"/>
                </a:cubicBezTo>
                <a:cubicBezTo>
                  <a:pt x="3886826" y="2992016"/>
                  <a:pt x="3796118" y="2992410"/>
                  <a:pt x="3803589" y="2988457"/>
                </a:cubicBezTo>
                <a:cubicBezTo>
                  <a:pt x="3771479" y="2987956"/>
                  <a:pt x="3724459" y="2987111"/>
                  <a:pt x="3706605" y="2988270"/>
                </a:cubicBezTo>
                <a:cubicBezTo>
                  <a:pt x="3703225" y="2988426"/>
                  <a:pt x="3699845" y="2995259"/>
                  <a:pt x="3696464" y="2995413"/>
                </a:cubicBezTo>
                <a:cubicBezTo>
                  <a:pt x="3673602" y="2986686"/>
                  <a:pt x="3685958" y="2988536"/>
                  <a:pt x="3662169" y="2987908"/>
                </a:cubicBezTo>
                <a:cubicBezTo>
                  <a:pt x="3644316" y="2989346"/>
                  <a:pt x="3656616" y="2981280"/>
                  <a:pt x="3638764" y="2982720"/>
                </a:cubicBezTo>
                <a:cubicBezTo>
                  <a:pt x="3602893" y="3008058"/>
                  <a:pt x="3578600" y="2986261"/>
                  <a:pt x="3530424" y="2996502"/>
                </a:cubicBezTo>
                <a:lnTo>
                  <a:pt x="3456483" y="2997177"/>
                </a:lnTo>
                <a:cubicBezTo>
                  <a:pt x="3450083" y="2997047"/>
                  <a:pt x="3443320" y="2998716"/>
                  <a:pt x="3439236" y="2995748"/>
                </a:cubicBezTo>
                <a:cubicBezTo>
                  <a:pt x="3425274" y="2994993"/>
                  <a:pt x="3393296" y="2993247"/>
                  <a:pt x="3372711" y="2992647"/>
                </a:cubicBezTo>
                <a:cubicBezTo>
                  <a:pt x="3352114" y="2993339"/>
                  <a:pt x="3350044" y="2997183"/>
                  <a:pt x="3326457" y="2999562"/>
                </a:cubicBezTo>
                <a:cubicBezTo>
                  <a:pt x="3268010" y="2985834"/>
                  <a:pt x="3302346" y="3004193"/>
                  <a:pt x="3274937" y="3010764"/>
                </a:cubicBezTo>
                <a:lnTo>
                  <a:pt x="3247552" y="3008692"/>
                </a:lnTo>
                <a:cubicBezTo>
                  <a:pt x="3239494" y="3005937"/>
                  <a:pt x="3224032" y="3005163"/>
                  <a:pt x="3216589" y="3008563"/>
                </a:cubicBezTo>
                <a:cubicBezTo>
                  <a:pt x="3181100" y="3020067"/>
                  <a:pt x="3210475" y="3004709"/>
                  <a:pt x="3179493" y="3008658"/>
                </a:cubicBezTo>
                <a:lnTo>
                  <a:pt x="3149112" y="3020078"/>
                </a:lnTo>
                <a:cubicBezTo>
                  <a:pt x="3138430" y="3019544"/>
                  <a:pt x="3127747" y="3019009"/>
                  <a:pt x="3117065" y="3018475"/>
                </a:cubicBezTo>
                <a:cubicBezTo>
                  <a:pt x="3100309" y="3015895"/>
                  <a:pt x="3095375" y="3026139"/>
                  <a:pt x="3085852" y="3024583"/>
                </a:cubicBezTo>
                <a:cubicBezTo>
                  <a:pt x="3083205" y="3019193"/>
                  <a:pt x="3077928" y="3019162"/>
                  <a:pt x="3068056" y="3021444"/>
                </a:cubicBezTo>
                <a:cubicBezTo>
                  <a:pt x="3067547" y="3021351"/>
                  <a:pt x="3067037" y="3021259"/>
                  <a:pt x="3066528" y="3021166"/>
                </a:cubicBezTo>
                <a:lnTo>
                  <a:pt x="3051628" y="3025475"/>
                </a:lnTo>
                <a:cubicBezTo>
                  <a:pt x="3054335" y="3020346"/>
                  <a:pt x="3000640" y="3019856"/>
                  <a:pt x="3008147" y="3014221"/>
                </a:cubicBezTo>
                <a:cubicBezTo>
                  <a:pt x="2996636" y="3010443"/>
                  <a:pt x="2991707" y="3018195"/>
                  <a:pt x="2980324" y="3014998"/>
                </a:cubicBezTo>
                <a:cubicBezTo>
                  <a:pt x="2967759" y="3014889"/>
                  <a:pt x="2987908" y="3019812"/>
                  <a:pt x="2974105" y="3021060"/>
                </a:cubicBezTo>
                <a:lnTo>
                  <a:pt x="2898967" y="3017706"/>
                </a:lnTo>
                <a:cubicBezTo>
                  <a:pt x="2889133" y="3021187"/>
                  <a:pt x="2880975" y="3020246"/>
                  <a:pt x="2872906" y="3017913"/>
                </a:cubicBezTo>
                <a:cubicBezTo>
                  <a:pt x="2849600" y="3020012"/>
                  <a:pt x="2847396" y="3018756"/>
                  <a:pt x="2821030" y="3018570"/>
                </a:cubicBezTo>
                <a:cubicBezTo>
                  <a:pt x="2792862" y="3023488"/>
                  <a:pt x="2758404" y="3014645"/>
                  <a:pt x="2730230" y="3014478"/>
                </a:cubicBezTo>
                <a:cubicBezTo>
                  <a:pt x="2702955" y="3023440"/>
                  <a:pt x="2711231" y="3004407"/>
                  <a:pt x="2687628" y="3005991"/>
                </a:cubicBezTo>
                <a:cubicBezTo>
                  <a:pt x="2649605" y="3014731"/>
                  <a:pt x="2688189" y="2999782"/>
                  <a:pt x="2628951" y="3004830"/>
                </a:cubicBezTo>
                <a:cubicBezTo>
                  <a:pt x="2625663" y="3006155"/>
                  <a:pt x="2618407" y="3015266"/>
                  <a:pt x="2619087" y="3013614"/>
                </a:cubicBezTo>
                <a:cubicBezTo>
                  <a:pt x="2606112" y="3014782"/>
                  <a:pt x="2568093" y="2997243"/>
                  <a:pt x="2549635" y="2999983"/>
                </a:cubicBezTo>
                <a:cubicBezTo>
                  <a:pt x="2513091" y="2997030"/>
                  <a:pt x="2495971" y="3005531"/>
                  <a:pt x="2469604" y="3005376"/>
                </a:cubicBezTo>
                <a:cubicBezTo>
                  <a:pt x="2460397" y="2976697"/>
                  <a:pt x="2420737" y="2997007"/>
                  <a:pt x="2366760" y="2987305"/>
                </a:cubicBezTo>
                <a:lnTo>
                  <a:pt x="2184478" y="2961828"/>
                </a:lnTo>
                <a:cubicBezTo>
                  <a:pt x="2115036" y="2937464"/>
                  <a:pt x="2031972" y="2970268"/>
                  <a:pt x="1991474" y="2962283"/>
                </a:cubicBezTo>
                <a:cubicBezTo>
                  <a:pt x="1975906" y="2972633"/>
                  <a:pt x="1961170" y="2963900"/>
                  <a:pt x="1941495" y="2969250"/>
                </a:cubicBezTo>
                <a:cubicBezTo>
                  <a:pt x="1896970" y="2975048"/>
                  <a:pt x="1881450" y="2995138"/>
                  <a:pt x="1822493" y="2993245"/>
                </a:cubicBezTo>
                <a:cubicBezTo>
                  <a:pt x="1799752" y="2992680"/>
                  <a:pt x="1701905" y="3006271"/>
                  <a:pt x="1648275" y="3026984"/>
                </a:cubicBezTo>
                <a:cubicBezTo>
                  <a:pt x="1616403" y="3033006"/>
                  <a:pt x="1600867" y="3023480"/>
                  <a:pt x="1591543" y="3039507"/>
                </a:cubicBezTo>
                <a:cubicBezTo>
                  <a:pt x="1575633" y="3031550"/>
                  <a:pt x="1526767" y="3047631"/>
                  <a:pt x="1510786" y="3050338"/>
                </a:cubicBezTo>
                <a:cubicBezTo>
                  <a:pt x="1497175" y="3045578"/>
                  <a:pt x="1491407" y="3051196"/>
                  <a:pt x="1479840" y="3053327"/>
                </a:cubicBezTo>
                <a:cubicBezTo>
                  <a:pt x="1474089" y="3050164"/>
                  <a:pt x="1464204" y="3051201"/>
                  <a:pt x="1461357" y="3055733"/>
                </a:cubicBezTo>
                <a:cubicBezTo>
                  <a:pt x="1467349" y="3065105"/>
                  <a:pt x="1432334" y="3063173"/>
                  <a:pt x="1430609" y="3070139"/>
                </a:cubicBezTo>
                <a:cubicBezTo>
                  <a:pt x="1410809" y="3073257"/>
                  <a:pt x="1323018" y="3072123"/>
                  <a:pt x="1309663" y="3084181"/>
                </a:cubicBezTo>
                <a:cubicBezTo>
                  <a:pt x="1269914" y="3092768"/>
                  <a:pt x="1209429" y="3080588"/>
                  <a:pt x="1192304" y="3082361"/>
                </a:cubicBezTo>
                <a:cubicBezTo>
                  <a:pt x="1184634" y="3081978"/>
                  <a:pt x="1176965" y="3081596"/>
                  <a:pt x="1169295" y="3081213"/>
                </a:cubicBezTo>
                <a:cubicBezTo>
                  <a:pt x="1168466" y="3081343"/>
                  <a:pt x="1167637" y="3081472"/>
                  <a:pt x="1166808" y="3081602"/>
                </a:cubicBezTo>
                <a:lnTo>
                  <a:pt x="1115657" y="3078399"/>
                </a:lnTo>
                <a:cubicBezTo>
                  <a:pt x="1085018" y="3091808"/>
                  <a:pt x="1079065" y="3095515"/>
                  <a:pt x="1042697" y="3099190"/>
                </a:cubicBezTo>
                <a:cubicBezTo>
                  <a:pt x="1032644" y="3098127"/>
                  <a:pt x="979772" y="3096610"/>
                  <a:pt x="977694" y="3101331"/>
                </a:cubicBezTo>
                <a:cubicBezTo>
                  <a:pt x="961202" y="3095237"/>
                  <a:pt x="940975" y="3100420"/>
                  <a:pt x="924689" y="3093967"/>
                </a:cubicBezTo>
                <a:lnTo>
                  <a:pt x="908550" y="3095950"/>
                </a:lnTo>
                <a:cubicBezTo>
                  <a:pt x="877246" y="3094415"/>
                  <a:pt x="882046" y="3103801"/>
                  <a:pt x="845329" y="3093766"/>
                </a:cubicBezTo>
                <a:cubicBezTo>
                  <a:pt x="837507" y="3090489"/>
                  <a:pt x="824678" y="3090903"/>
                  <a:pt x="816675" y="3094689"/>
                </a:cubicBezTo>
                <a:cubicBezTo>
                  <a:pt x="815297" y="3095340"/>
                  <a:pt x="814119" y="3096069"/>
                  <a:pt x="813174" y="3096853"/>
                </a:cubicBezTo>
                <a:cubicBezTo>
                  <a:pt x="790135" y="3089266"/>
                  <a:pt x="783048" y="3095936"/>
                  <a:pt x="771013" y="3090209"/>
                </a:cubicBezTo>
                <a:cubicBezTo>
                  <a:pt x="742645" y="3091492"/>
                  <a:pt x="725377" y="3101546"/>
                  <a:pt x="714380" y="3096594"/>
                </a:cubicBezTo>
                <a:cubicBezTo>
                  <a:pt x="693975" y="3099397"/>
                  <a:pt x="662383" y="3104717"/>
                  <a:pt x="648585" y="3107030"/>
                </a:cubicBezTo>
                <a:cubicBezTo>
                  <a:pt x="644887" y="3110964"/>
                  <a:pt x="637955" y="3109672"/>
                  <a:pt x="631605" y="3110477"/>
                </a:cubicBezTo>
                <a:cubicBezTo>
                  <a:pt x="625207" y="3114153"/>
                  <a:pt x="595514" y="3114423"/>
                  <a:pt x="586338" y="3112586"/>
                </a:cubicBezTo>
                <a:lnTo>
                  <a:pt x="557969" y="3117189"/>
                </a:lnTo>
                <a:cubicBezTo>
                  <a:pt x="508787" y="3109938"/>
                  <a:pt x="487300" y="3138257"/>
                  <a:pt x="448505" y="3111851"/>
                </a:cubicBezTo>
                <a:cubicBezTo>
                  <a:pt x="430568" y="3111958"/>
                  <a:pt x="443794" y="3120275"/>
                  <a:pt x="425858" y="3120382"/>
                </a:cubicBezTo>
                <a:cubicBezTo>
                  <a:pt x="402271" y="3123546"/>
                  <a:pt x="413517" y="3112174"/>
                  <a:pt x="391847" y="3124849"/>
                </a:cubicBezTo>
                <a:cubicBezTo>
                  <a:pt x="349157" y="3121702"/>
                  <a:pt x="326774" y="3134560"/>
                  <a:pt x="288285" y="3125383"/>
                </a:cubicBezTo>
                <a:cubicBezTo>
                  <a:pt x="295755" y="3130096"/>
                  <a:pt x="205047" y="3129625"/>
                  <a:pt x="192615" y="3128748"/>
                </a:cubicBezTo>
                <a:cubicBezTo>
                  <a:pt x="166142" y="3128967"/>
                  <a:pt x="138184" y="3127169"/>
                  <a:pt x="97952" y="3126700"/>
                </a:cubicBezTo>
                <a:cubicBezTo>
                  <a:pt x="62377" y="3129690"/>
                  <a:pt x="78866" y="3120054"/>
                  <a:pt x="46928" y="3130306"/>
                </a:cubicBezTo>
                <a:cubicBezTo>
                  <a:pt x="37098" y="3130381"/>
                  <a:pt x="21188" y="3129913"/>
                  <a:pt x="7323" y="3129322"/>
                </a:cubicBezTo>
                <a:lnTo>
                  <a:pt x="0" y="3128862"/>
                </a:lnTo>
                <a:close/>
              </a:path>
            </a:pathLst>
          </a:custGeom>
        </p:spPr>
      </p:pic>
      <p:pic>
        <p:nvPicPr>
          <p:cNvPr id="19" name="Picture 18">
            <a:extLst>
              <a:ext uri="{FF2B5EF4-FFF2-40B4-BE49-F238E27FC236}">
                <a16:creationId xmlns:a16="http://schemas.microsoft.com/office/drawing/2014/main" id="{B8F6F87B-2FB0-DF54-EEBA-4468531C9D95}"/>
              </a:ext>
            </a:extLst>
          </p:cNvPr>
          <p:cNvPicPr>
            <a:picLocks noChangeAspect="1"/>
          </p:cNvPicPr>
          <p:nvPr/>
        </p:nvPicPr>
        <p:blipFill rotWithShape="1">
          <a:blip r:embed="rId4"/>
          <a:srcRect t="10890" r="1" b="36848"/>
          <a:stretch/>
        </p:blipFill>
        <p:spPr>
          <a:xfrm>
            <a:off x="8096257" y="10"/>
            <a:ext cx="4095743" cy="3206832"/>
          </a:xfrm>
          <a:custGeom>
            <a:avLst/>
            <a:gdLst/>
            <a:ahLst/>
            <a:cxnLst/>
            <a:rect l="l" t="t" r="r" b="b"/>
            <a:pathLst>
              <a:path w="4095743" h="3206842">
                <a:moveTo>
                  <a:pt x="0" y="0"/>
                </a:moveTo>
                <a:lnTo>
                  <a:pt x="4095743" y="0"/>
                </a:lnTo>
                <a:lnTo>
                  <a:pt x="4095743" y="136523"/>
                </a:lnTo>
                <a:lnTo>
                  <a:pt x="4095743" y="1701208"/>
                </a:lnTo>
                <a:lnTo>
                  <a:pt x="4095743" y="3071014"/>
                </a:lnTo>
                <a:cubicBezTo>
                  <a:pt x="4095742" y="3071024"/>
                  <a:pt x="4095742" y="3071035"/>
                  <a:pt x="4095741" y="3071045"/>
                </a:cubicBezTo>
                <a:cubicBezTo>
                  <a:pt x="4095657" y="3071040"/>
                  <a:pt x="4095572" y="3071032"/>
                  <a:pt x="4095488" y="3071025"/>
                </a:cubicBezTo>
                <a:lnTo>
                  <a:pt x="4089562" y="3068518"/>
                </a:lnTo>
                <a:lnTo>
                  <a:pt x="4066621" y="3073254"/>
                </a:lnTo>
                <a:cubicBezTo>
                  <a:pt x="4055320" y="3074906"/>
                  <a:pt x="4043427" y="3076001"/>
                  <a:pt x="4031223" y="3076501"/>
                </a:cubicBezTo>
                <a:cubicBezTo>
                  <a:pt x="4028484" y="3073164"/>
                  <a:pt x="4018905" y="3077906"/>
                  <a:pt x="4014400" y="3078843"/>
                </a:cubicBezTo>
                <a:cubicBezTo>
                  <a:pt x="4014351" y="3076664"/>
                  <a:pt x="4004368" y="3075619"/>
                  <a:pt x="4000825" y="3077423"/>
                </a:cubicBezTo>
                <a:cubicBezTo>
                  <a:pt x="3926364" y="3085214"/>
                  <a:pt x="3968261" y="3064853"/>
                  <a:pt x="3923579" y="3077062"/>
                </a:cubicBezTo>
                <a:cubicBezTo>
                  <a:pt x="3916103" y="3077698"/>
                  <a:pt x="3910492" y="3076605"/>
                  <a:pt x="3905815" y="3074801"/>
                </a:cubicBezTo>
                <a:lnTo>
                  <a:pt x="3897396" y="3070297"/>
                </a:lnTo>
                <a:lnTo>
                  <a:pt x="3890800" y="3071903"/>
                </a:lnTo>
                <a:cubicBezTo>
                  <a:pt x="3865901" y="3072029"/>
                  <a:pt x="3858562" y="3067412"/>
                  <a:pt x="3844074" y="3072063"/>
                </a:cubicBezTo>
                <a:cubicBezTo>
                  <a:pt x="3822669" y="3062396"/>
                  <a:pt x="3829876" y="3071099"/>
                  <a:pt x="3813596" y="3072579"/>
                </a:cubicBezTo>
                <a:cubicBezTo>
                  <a:pt x="3800751" y="3074505"/>
                  <a:pt x="3824330" y="3078216"/>
                  <a:pt x="3811743" y="3078763"/>
                </a:cubicBezTo>
                <a:cubicBezTo>
                  <a:pt x="3798124" y="3076266"/>
                  <a:pt x="3798764" y="3084018"/>
                  <a:pt x="3784600" y="3080966"/>
                </a:cubicBezTo>
                <a:cubicBezTo>
                  <a:pt x="3788042" y="3075127"/>
                  <a:pt x="3756652" y="3082098"/>
                  <a:pt x="3755678" y="3076997"/>
                </a:cubicBezTo>
                <a:cubicBezTo>
                  <a:pt x="3743648" y="3084291"/>
                  <a:pt x="3737604" y="3075305"/>
                  <a:pt x="3721587" y="3077553"/>
                </a:cubicBezTo>
                <a:cubicBezTo>
                  <a:pt x="3714042" y="3080313"/>
                  <a:pt x="3708600" y="3080787"/>
                  <a:pt x="3701187" y="3077818"/>
                </a:cubicBezTo>
                <a:cubicBezTo>
                  <a:pt x="3666438" y="3091253"/>
                  <a:pt x="3680164" y="3078420"/>
                  <a:pt x="3647646" y="3083588"/>
                </a:cubicBezTo>
                <a:cubicBezTo>
                  <a:pt x="3619631" y="3089020"/>
                  <a:pt x="3587871" y="3092545"/>
                  <a:pt x="3560777" y="3105520"/>
                </a:cubicBezTo>
                <a:cubicBezTo>
                  <a:pt x="3555802" y="3109193"/>
                  <a:pt x="3543591" y="3110585"/>
                  <a:pt x="3533503" y="3108626"/>
                </a:cubicBezTo>
                <a:cubicBezTo>
                  <a:pt x="3531768" y="3108290"/>
                  <a:pt x="3530162" y="3107864"/>
                  <a:pt x="3528735" y="3107361"/>
                </a:cubicBezTo>
                <a:cubicBezTo>
                  <a:pt x="3505309" y="3109347"/>
                  <a:pt x="3419631" y="3118211"/>
                  <a:pt x="3392949" y="3120534"/>
                </a:cubicBezTo>
                <a:cubicBezTo>
                  <a:pt x="3390791" y="3115813"/>
                  <a:pt x="3377299" y="3124333"/>
                  <a:pt x="3368657" y="3121305"/>
                </a:cubicBezTo>
                <a:cubicBezTo>
                  <a:pt x="3362467" y="3118650"/>
                  <a:pt x="3356930" y="3120616"/>
                  <a:pt x="3350465" y="3120823"/>
                </a:cubicBezTo>
                <a:cubicBezTo>
                  <a:pt x="3341947" y="3118736"/>
                  <a:pt x="3314164" y="3122506"/>
                  <a:pt x="3306922" y="3125212"/>
                </a:cubicBezTo>
                <a:cubicBezTo>
                  <a:pt x="3289615" y="3134610"/>
                  <a:pt x="3250286" y="3127630"/>
                  <a:pt x="3235905" y="3134831"/>
                </a:cubicBezTo>
                <a:cubicBezTo>
                  <a:pt x="3230686" y="3135887"/>
                  <a:pt x="3225583" y="3136314"/>
                  <a:pt x="3220570" y="3136351"/>
                </a:cubicBezTo>
                <a:lnTo>
                  <a:pt x="3206547" y="3135559"/>
                </a:lnTo>
                <a:lnTo>
                  <a:pt x="3202562" y="3133546"/>
                </a:lnTo>
                <a:lnTo>
                  <a:pt x="3193989" y="3134044"/>
                </a:lnTo>
                <a:cubicBezTo>
                  <a:pt x="3193170" y="3133943"/>
                  <a:pt x="3192354" y="3133838"/>
                  <a:pt x="3191535" y="3133737"/>
                </a:cubicBezTo>
                <a:cubicBezTo>
                  <a:pt x="3186844" y="3133143"/>
                  <a:pt x="3182215" y="3132626"/>
                  <a:pt x="3177631" y="3132423"/>
                </a:cubicBezTo>
                <a:cubicBezTo>
                  <a:pt x="3183659" y="3142516"/>
                  <a:pt x="3139642" y="3132347"/>
                  <a:pt x="3152328" y="3140511"/>
                </a:cubicBezTo>
                <a:cubicBezTo>
                  <a:pt x="3128198" y="3141143"/>
                  <a:pt x="3146604" y="3148747"/>
                  <a:pt x="3117596" y="3141499"/>
                </a:cubicBezTo>
                <a:cubicBezTo>
                  <a:pt x="3086979" y="3143595"/>
                  <a:pt x="3006888" y="3148940"/>
                  <a:pt x="2968634" y="3153086"/>
                </a:cubicBezTo>
                <a:cubicBezTo>
                  <a:pt x="2929486" y="3164160"/>
                  <a:pt x="2914998" y="3160811"/>
                  <a:pt x="2888057" y="3166369"/>
                </a:cubicBezTo>
                <a:cubicBezTo>
                  <a:pt x="2835648" y="3169073"/>
                  <a:pt x="2838558" y="3182345"/>
                  <a:pt x="2815482" y="3172591"/>
                </a:cubicBezTo>
                <a:cubicBezTo>
                  <a:pt x="2780330" y="3174973"/>
                  <a:pt x="2810834" y="3187092"/>
                  <a:pt x="2773979" y="3183164"/>
                </a:cubicBezTo>
                <a:cubicBezTo>
                  <a:pt x="2772836" y="3184755"/>
                  <a:pt x="2747271" y="3200694"/>
                  <a:pt x="2744895" y="3201836"/>
                </a:cubicBezTo>
                <a:cubicBezTo>
                  <a:pt x="2729571" y="3202108"/>
                  <a:pt x="2714249" y="3202379"/>
                  <a:pt x="2698926" y="3202651"/>
                </a:cubicBezTo>
                <a:lnTo>
                  <a:pt x="2695579" y="3202498"/>
                </a:lnTo>
                <a:lnTo>
                  <a:pt x="2674400" y="3206842"/>
                </a:lnTo>
                <a:lnTo>
                  <a:pt x="2673684" y="3206495"/>
                </a:lnTo>
                <a:cubicBezTo>
                  <a:pt x="2671600" y="3205816"/>
                  <a:pt x="2669147" y="3205501"/>
                  <a:pt x="2665867" y="3205942"/>
                </a:cubicBezTo>
                <a:cubicBezTo>
                  <a:pt x="2655994" y="3204939"/>
                  <a:pt x="2626692" y="3200644"/>
                  <a:pt x="2614431" y="3200481"/>
                </a:cubicBezTo>
                <a:cubicBezTo>
                  <a:pt x="2607486" y="3202087"/>
                  <a:pt x="2600071" y="3203605"/>
                  <a:pt x="2592303" y="3204964"/>
                </a:cubicBezTo>
                <a:lnTo>
                  <a:pt x="2529882" y="3205645"/>
                </a:lnTo>
                <a:lnTo>
                  <a:pt x="2464509" y="3197687"/>
                </a:lnTo>
                <a:cubicBezTo>
                  <a:pt x="2440330" y="3197513"/>
                  <a:pt x="2419394" y="3194556"/>
                  <a:pt x="2398926" y="3196641"/>
                </a:cubicBezTo>
                <a:cubicBezTo>
                  <a:pt x="2390615" y="3194341"/>
                  <a:pt x="2382779" y="3200091"/>
                  <a:pt x="2375181" y="3203534"/>
                </a:cubicBezTo>
                <a:cubicBezTo>
                  <a:pt x="2352617" y="3202385"/>
                  <a:pt x="2347156" y="3190791"/>
                  <a:pt x="2332855" y="3194625"/>
                </a:cubicBezTo>
                <a:cubicBezTo>
                  <a:pt x="2320177" y="3186674"/>
                  <a:pt x="2319429" y="3189708"/>
                  <a:pt x="2313469" y="3191985"/>
                </a:cubicBezTo>
                <a:cubicBezTo>
                  <a:pt x="2313187" y="3192040"/>
                  <a:pt x="2312903" y="3192094"/>
                  <a:pt x="2312621" y="3192148"/>
                </a:cubicBezTo>
                <a:lnTo>
                  <a:pt x="2310886" y="3191011"/>
                </a:lnTo>
                <a:cubicBezTo>
                  <a:pt x="2309691" y="3190836"/>
                  <a:pt x="2308496" y="3190660"/>
                  <a:pt x="2307301" y="3190485"/>
                </a:cubicBezTo>
                <a:cubicBezTo>
                  <a:pt x="2304038" y="3190598"/>
                  <a:pt x="2300775" y="3190712"/>
                  <a:pt x="2297511" y="3190825"/>
                </a:cubicBezTo>
                <a:cubicBezTo>
                  <a:pt x="2296284" y="3190964"/>
                  <a:pt x="2295057" y="3191105"/>
                  <a:pt x="2293829" y="3191244"/>
                </a:cubicBezTo>
                <a:cubicBezTo>
                  <a:pt x="2291292" y="3191425"/>
                  <a:pt x="2289608" y="3191405"/>
                  <a:pt x="2288442" y="3191236"/>
                </a:cubicBezTo>
                <a:cubicBezTo>
                  <a:pt x="2288397" y="3191205"/>
                  <a:pt x="2288352" y="3191173"/>
                  <a:pt x="2288307" y="3191142"/>
                </a:cubicBezTo>
                <a:cubicBezTo>
                  <a:pt x="2286625" y="3191201"/>
                  <a:pt x="2292966" y="3181241"/>
                  <a:pt x="2291282" y="3181298"/>
                </a:cubicBezTo>
                <a:cubicBezTo>
                  <a:pt x="2282768" y="3181808"/>
                  <a:pt x="2266459" y="3192523"/>
                  <a:pt x="2258572" y="3193351"/>
                </a:cubicBezTo>
                <a:cubicBezTo>
                  <a:pt x="2251903" y="3188132"/>
                  <a:pt x="2222758" y="3194297"/>
                  <a:pt x="2225949" y="3184460"/>
                </a:cubicBezTo>
                <a:cubicBezTo>
                  <a:pt x="2215309" y="3185285"/>
                  <a:pt x="2208874" y="3189370"/>
                  <a:pt x="2212457" y="3182918"/>
                </a:cubicBezTo>
                <a:cubicBezTo>
                  <a:pt x="2208954" y="3183005"/>
                  <a:pt x="2206796" y="3182455"/>
                  <a:pt x="2205250" y="3181596"/>
                </a:cubicBezTo>
                <a:lnTo>
                  <a:pt x="2204802" y="3181191"/>
                </a:lnTo>
                <a:cubicBezTo>
                  <a:pt x="2196360" y="3181862"/>
                  <a:pt x="2165295" y="3184604"/>
                  <a:pt x="2154589" y="3185621"/>
                </a:cubicBezTo>
                <a:lnTo>
                  <a:pt x="2140577" y="3187296"/>
                </a:lnTo>
                <a:lnTo>
                  <a:pt x="2139223" y="3186946"/>
                </a:lnTo>
                <a:lnTo>
                  <a:pt x="2129522" y="3182108"/>
                </a:lnTo>
                <a:cubicBezTo>
                  <a:pt x="2126396" y="3182958"/>
                  <a:pt x="2123631" y="3190717"/>
                  <a:pt x="2121389" y="3192118"/>
                </a:cubicBezTo>
                <a:cubicBezTo>
                  <a:pt x="2088356" y="3184630"/>
                  <a:pt x="2057187" y="3191481"/>
                  <a:pt x="2021332" y="3190187"/>
                </a:cubicBezTo>
                <a:cubicBezTo>
                  <a:pt x="1980808" y="3192837"/>
                  <a:pt x="1960551" y="3192182"/>
                  <a:pt x="1937109" y="3194259"/>
                </a:cubicBezTo>
                <a:cubicBezTo>
                  <a:pt x="1933244" y="3194376"/>
                  <a:pt x="1901924" y="3195327"/>
                  <a:pt x="1908362" y="3191174"/>
                </a:cubicBezTo>
                <a:cubicBezTo>
                  <a:pt x="1873455" y="3191897"/>
                  <a:pt x="1822379" y="3188607"/>
                  <a:pt x="1786518" y="3189413"/>
                </a:cubicBezTo>
                <a:cubicBezTo>
                  <a:pt x="1763469" y="3179547"/>
                  <a:pt x="1741339" y="3197857"/>
                  <a:pt x="1717434" y="3196011"/>
                </a:cubicBezTo>
                <a:cubicBezTo>
                  <a:pt x="1723972" y="3205094"/>
                  <a:pt x="1664175" y="3190915"/>
                  <a:pt x="1662865" y="3201166"/>
                </a:cubicBezTo>
                <a:lnTo>
                  <a:pt x="1636987" y="3195235"/>
                </a:lnTo>
                <a:lnTo>
                  <a:pt x="1623920" y="3183037"/>
                </a:lnTo>
                <a:cubicBezTo>
                  <a:pt x="1619023" y="3182563"/>
                  <a:pt x="1613758" y="3192473"/>
                  <a:pt x="1607939" y="3192950"/>
                </a:cubicBezTo>
                <a:cubicBezTo>
                  <a:pt x="1593621" y="3197013"/>
                  <a:pt x="1571326" y="3192034"/>
                  <a:pt x="1551162" y="3192335"/>
                </a:cubicBezTo>
                <a:lnTo>
                  <a:pt x="1541903" y="3186915"/>
                </a:lnTo>
                <a:lnTo>
                  <a:pt x="1511680" y="3191495"/>
                </a:lnTo>
                <a:cubicBezTo>
                  <a:pt x="1489503" y="3191217"/>
                  <a:pt x="1467326" y="3190938"/>
                  <a:pt x="1445149" y="3190660"/>
                </a:cubicBezTo>
                <a:lnTo>
                  <a:pt x="1436200" y="3191890"/>
                </a:lnTo>
                <a:cubicBezTo>
                  <a:pt x="1432876" y="3191277"/>
                  <a:pt x="1429122" y="3201007"/>
                  <a:pt x="1425206" y="3200344"/>
                </a:cubicBezTo>
                <a:lnTo>
                  <a:pt x="1412701" y="3187919"/>
                </a:lnTo>
                <a:cubicBezTo>
                  <a:pt x="1402612" y="3187367"/>
                  <a:pt x="1373509" y="3184444"/>
                  <a:pt x="1364678" y="3183688"/>
                </a:cubicBezTo>
                <a:cubicBezTo>
                  <a:pt x="1363023" y="3183583"/>
                  <a:pt x="1361370" y="3183479"/>
                  <a:pt x="1359716" y="3183377"/>
                </a:cubicBezTo>
                <a:lnTo>
                  <a:pt x="1327998" y="3173718"/>
                </a:lnTo>
                <a:cubicBezTo>
                  <a:pt x="1303324" y="3168363"/>
                  <a:pt x="1243415" y="3156944"/>
                  <a:pt x="1211674" y="3151252"/>
                </a:cubicBezTo>
                <a:cubicBezTo>
                  <a:pt x="1183206" y="3154805"/>
                  <a:pt x="1160307" y="3140433"/>
                  <a:pt x="1137545" y="3142903"/>
                </a:cubicBezTo>
                <a:cubicBezTo>
                  <a:pt x="1108831" y="3139323"/>
                  <a:pt x="1085657" y="3133417"/>
                  <a:pt x="1067088" y="3129767"/>
                </a:cubicBezTo>
                <a:cubicBezTo>
                  <a:pt x="1064006" y="3128241"/>
                  <a:pt x="1029699" y="3122201"/>
                  <a:pt x="1026132" y="3121008"/>
                </a:cubicBezTo>
                <a:cubicBezTo>
                  <a:pt x="1005747" y="3117732"/>
                  <a:pt x="1013867" y="3117508"/>
                  <a:pt x="979389" y="3112403"/>
                </a:cubicBezTo>
                <a:cubicBezTo>
                  <a:pt x="950459" y="3107178"/>
                  <a:pt x="920762" y="3105056"/>
                  <a:pt x="888511" y="3099565"/>
                </a:cubicBezTo>
                <a:cubicBezTo>
                  <a:pt x="854269" y="3092172"/>
                  <a:pt x="833998" y="3094049"/>
                  <a:pt x="820520" y="3090926"/>
                </a:cubicBezTo>
                <a:cubicBezTo>
                  <a:pt x="792202" y="3081871"/>
                  <a:pt x="783417" y="3082958"/>
                  <a:pt x="740242" y="3083816"/>
                </a:cubicBezTo>
                <a:cubicBezTo>
                  <a:pt x="707061" y="3077800"/>
                  <a:pt x="671560" y="3086129"/>
                  <a:pt x="646247" y="3074734"/>
                </a:cubicBezTo>
                <a:cubicBezTo>
                  <a:pt x="642938" y="3075735"/>
                  <a:pt x="639394" y="3076369"/>
                  <a:pt x="635700" y="3076739"/>
                </a:cubicBezTo>
                <a:cubicBezTo>
                  <a:pt x="632097" y="3076874"/>
                  <a:pt x="628494" y="3077010"/>
                  <a:pt x="624891" y="3077145"/>
                </a:cubicBezTo>
                <a:lnTo>
                  <a:pt x="614671" y="3073567"/>
                </a:lnTo>
                <a:cubicBezTo>
                  <a:pt x="603428" y="3072991"/>
                  <a:pt x="568522" y="3074251"/>
                  <a:pt x="557430" y="3073687"/>
                </a:cubicBezTo>
                <a:lnTo>
                  <a:pt x="557338" y="3073252"/>
                </a:lnTo>
                <a:cubicBezTo>
                  <a:pt x="554424" y="3072272"/>
                  <a:pt x="546805" y="3070825"/>
                  <a:pt x="539949" y="3067812"/>
                </a:cubicBezTo>
                <a:cubicBezTo>
                  <a:pt x="528878" y="3064560"/>
                  <a:pt x="503526" y="3056658"/>
                  <a:pt x="490911" y="3053742"/>
                </a:cubicBezTo>
                <a:lnTo>
                  <a:pt x="468269" y="3040300"/>
                </a:lnTo>
                <a:lnTo>
                  <a:pt x="446284" y="3044010"/>
                </a:lnTo>
                <a:cubicBezTo>
                  <a:pt x="429421" y="3045653"/>
                  <a:pt x="428304" y="3040351"/>
                  <a:pt x="407700" y="3036255"/>
                </a:cubicBezTo>
                <a:cubicBezTo>
                  <a:pt x="397569" y="3038433"/>
                  <a:pt x="390857" y="3046536"/>
                  <a:pt x="384835" y="3043282"/>
                </a:cubicBezTo>
                <a:cubicBezTo>
                  <a:pt x="363540" y="3042472"/>
                  <a:pt x="346002" y="3026895"/>
                  <a:pt x="323041" y="3023486"/>
                </a:cubicBezTo>
                <a:cubicBezTo>
                  <a:pt x="296255" y="3024819"/>
                  <a:pt x="286207" y="3016076"/>
                  <a:pt x="261659" y="3012466"/>
                </a:cubicBezTo>
                <a:cubicBezTo>
                  <a:pt x="237343" y="3017165"/>
                  <a:pt x="246269" y="3004370"/>
                  <a:pt x="234593" y="3000196"/>
                </a:cubicBezTo>
                <a:lnTo>
                  <a:pt x="231087" y="2999548"/>
                </a:lnTo>
                <a:lnTo>
                  <a:pt x="182124" y="3000760"/>
                </a:lnTo>
                <a:cubicBezTo>
                  <a:pt x="176172" y="2995322"/>
                  <a:pt x="146296" y="3000490"/>
                  <a:pt x="150781" y="2990775"/>
                </a:cubicBezTo>
                <a:cubicBezTo>
                  <a:pt x="135014" y="2988838"/>
                  <a:pt x="99403" y="2989342"/>
                  <a:pt x="87521" y="2989133"/>
                </a:cubicBezTo>
                <a:cubicBezTo>
                  <a:pt x="84843" y="2989261"/>
                  <a:pt x="82166" y="2989390"/>
                  <a:pt x="79487" y="2989518"/>
                </a:cubicBezTo>
                <a:lnTo>
                  <a:pt x="77079" y="2990682"/>
                </a:lnTo>
                <a:cubicBezTo>
                  <a:pt x="74554" y="2991354"/>
                  <a:pt x="71035" y="2991559"/>
                  <a:pt x="65291" y="2990716"/>
                </a:cubicBezTo>
                <a:cubicBezTo>
                  <a:pt x="64857" y="2990584"/>
                  <a:pt x="64422" y="2990453"/>
                  <a:pt x="63989" y="2990321"/>
                </a:cubicBezTo>
                <a:cubicBezTo>
                  <a:pt x="62342" y="2990669"/>
                  <a:pt x="50523" y="2991267"/>
                  <a:pt x="36658" y="2991762"/>
                </a:cubicBezTo>
                <a:lnTo>
                  <a:pt x="0" y="2992525"/>
                </a:lnTo>
                <a:close/>
              </a:path>
            </a:pathLst>
          </a:custGeom>
        </p:spPr>
      </p:pic>
      <p:sp>
        <p:nvSpPr>
          <p:cNvPr id="3" name="Content Placeholder 2">
            <a:extLst>
              <a:ext uri="{FF2B5EF4-FFF2-40B4-BE49-F238E27FC236}">
                <a16:creationId xmlns:a16="http://schemas.microsoft.com/office/drawing/2014/main" id="{95B371F2-DBA5-415A-82C8-651F587B857A}"/>
              </a:ext>
            </a:extLst>
          </p:cNvPr>
          <p:cNvSpPr>
            <a:spLocks noGrp="1"/>
          </p:cNvSpPr>
          <p:nvPr>
            <p:ph type="body" sz="quarter" idx="13"/>
          </p:nvPr>
        </p:nvSpPr>
        <p:spPr>
          <a:xfrm>
            <a:off x="5619404" y="4332187"/>
            <a:ext cx="5734396" cy="2525803"/>
          </a:xfrm>
        </p:spPr>
        <p:txBody>
          <a:bodyPr vert="horz" lIns="91440" tIns="45720" rIns="91440" bIns="45720" rtlCol="0" anchor="ctr">
            <a:normAutofit lnSpcReduction="10000"/>
          </a:bodyPr>
          <a:lstStyle/>
          <a:p>
            <a:pPr>
              <a:lnSpc>
                <a:spcPct val="90000"/>
              </a:lnSpc>
            </a:pPr>
            <a:r>
              <a:rPr lang="en-US" sz="1700" dirty="0">
                <a:solidFill>
                  <a:schemeClr val="tx1"/>
                </a:solidFill>
              </a:rPr>
              <a:t>This will be a custom mix to include:</a:t>
            </a:r>
          </a:p>
          <a:p>
            <a:pPr>
              <a:lnSpc>
                <a:spcPct val="90000"/>
              </a:lnSpc>
            </a:pPr>
            <a:endParaRPr lang="en-US" sz="1700" dirty="0">
              <a:solidFill>
                <a:schemeClr val="tx1"/>
              </a:solidFill>
            </a:endParaRPr>
          </a:p>
          <a:p>
            <a:pPr>
              <a:lnSpc>
                <a:spcPct val="90000"/>
              </a:lnSpc>
            </a:pPr>
            <a:r>
              <a:rPr lang="en-US" sz="1700" b="1" dirty="0">
                <a:solidFill>
                  <a:schemeClr val="tx1"/>
                </a:solidFill>
              </a:rPr>
              <a:t>Rain Garden Species List Flowers: </a:t>
            </a:r>
            <a:r>
              <a:rPr lang="en-US" sz="1700" dirty="0">
                <a:solidFill>
                  <a:schemeClr val="tx1"/>
                </a:solidFill>
              </a:rPr>
              <a:t>Meadow Anemone, Blue Flag Iris, Golden Alexander, Cardinal Flower, Swamp Milkweed, Meadow </a:t>
            </a:r>
            <a:r>
              <a:rPr lang="en-US" sz="1700" dirty="0" err="1">
                <a:solidFill>
                  <a:schemeClr val="tx1"/>
                </a:solidFill>
              </a:rPr>
              <a:t>Blazingstar</a:t>
            </a:r>
            <a:r>
              <a:rPr lang="en-US" sz="1700" dirty="0">
                <a:solidFill>
                  <a:schemeClr val="tx1"/>
                </a:solidFill>
              </a:rPr>
              <a:t>, Turtlehead, Brown Eye </a:t>
            </a:r>
            <a:r>
              <a:rPr lang="en-US" sz="1700" dirty="0" err="1">
                <a:solidFill>
                  <a:schemeClr val="tx1"/>
                </a:solidFill>
              </a:rPr>
              <a:t>Susans</a:t>
            </a:r>
            <a:r>
              <a:rPr lang="en-US" sz="1700" dirty="0">
                <a:solidFill>
                  <a:schemeClr val="tx1"/>
                </a:solidFill>
              </a:rPr>
              <a:t>, Riddell’s Goldenrod, White Indigo. </a:t>
            </a:r>
          </a:p>
          <a:p>
            <a:pPr>
              <a:lnSpc>
                <a:spcPct val="90000"/>
              </a:lnSpc>
            </a:pPr>
            <a:r>
              <a:rPr lang="en-US" sz="1700" b="1" dirty="0">
                <a:solidFill>
                  <a:schemeClr val="tx1"/>
                </a:solidFill>
              </a:rPr>
              <a:t>Sedges/Grasses: </a:t>
            </a:r>
            <a:r>
              <a:rPr lang="en-US" sz="1700" dirty="0">
                <a:solidFill>
                  <a:schemeClr val="tx1"/>
                </a:solidFill>
              </a:rPr>
              <a:t>Brown Fox Sedge, Porcupine Sedge, Palm Sedge, Common Rush, </a:t>
            </a:r>
            <a:r>
              <a:rPr lang="en-US" sz="1700" dirty="0" err="1">
                <a:solidFill>
                  <a:schemeClr val="tx1"/>
                </a:solidFill>
              </a:rPr>
              <a:t>Bebb’s</a:t>
            </a:r>
            <a:r>
              <a:rPr lang="en-US" sz="1700" dirty="0">
                <a:solidFill>
                  <a:schemeClr val="tx1"/>
                </a:solidFill>
              </a:rPr>
              <a:t> Sedge.</a:t>
            </a:r>
          </a:p>
          <a:p>
            <a:pPr marL="0" indent="-228600">
              <a:lnSpc>
                <a:spcPct val="90000"/>
              </a:lnSpc>
              <a:buFont typeface="Arial" panose="020B0604020202020204" pitchFamily="34" charset="0"/>
              <a:buChar char="•"/>
            </a:pPr>
            <a:endParaRPr lang="en-US" sz="1700" dirty="0">
              <a:solidFill>
                <a:schemeClr val="tx1"/>
              </a:solidFill>
            </a:endParaRPr>
          </a:p>
          <a:p>
            <a:pPr marL="0" indent="-228600">
              <a:lnSpc>
                <a:spcPct val="90000"/>
              </a:lnSpc>
              <a:buFont typeface="Arial" panose="020B0604020202020204" pitchFamily="34" charset="0"/>
              <a:buChar char="•"/>
            </a:pPr>
            <a:endParaRPr lang="en-US" sz="1700" dirty="0">
              <a:solidFill>
                <a:schemeClr val="tx1"/>
              </a:solidFill>
            </a:endParaRPr>
          </a:p>
          <a:p>
            <a:pPr marL="0" indent="-228600">
              <a:lnSpc>
                <a:spcPct val="90000"/>
              </a:lnSpc>
              <a:buFont typeface="Arial" panose="020B0604020202020204" pitchFamily="34" charset="0"/>
              <a:buChar char="•"/>
            </a:pPr>
            <a:endParaRPr lang="en-US" sz="1700" dirty="0">
              <a:solidFill>
                <a:schemeClr val="tx1"/>
              </a:solidFill>
            </a:endParaRPr>
          </a:p>
          <a:p>
            <a:pPr marL="0" indent="-228600">
              <a:lnSpc>
                <a:spcPct val="90000"/>
              </a:lnSpc>
              <a:buFont typeface="Arial" panose="020B0604020202020204" pitchFamily="34" charset="0"/>
              <a:buChar char="•"/>
            </a:pPr>
            <a:endParaRPr lang="en-US" sz="1700" dirty="0">
              <a:solidFill>
                <a:schemeClr val="tx1"/>
              </a:solidFill>
            </a:endParaRPr>
          </a:p>
        </p:txBody>
      </p:sp>
      <p:sp>
        <p:nvSpPr>
          <p:cNvPr id="23" name="Date Placeholder 22">
            <a:extLst>
              <a:ext uri="{FF2B5EF4-FFF2-40B4-BE49-F238E27FC236}">
                <a16:creationId xmlns:a16="http://schemas.microsoft.com/office/drawing/2014/main" id="{A36A89F3-138D-4102-9FF2-6E1293F6AFB6}"/>
              </a:ext>
            </a:extLst>
          </p:cNvPr>
          <p:cNvSpPr>
            <a:spLocks noGrp="1"/>
          </p:cNvSpPr>
          <p:nvPr>
            <p:ph type="dt" sz="half" idx="2"/>
          </p:nvPr>
        </p:nvSpPr>
        <p:spPr>
          <a:xfrm>
            <a:off x="838200" y="6356350"/>
            <a:ext cx="2743200" cy="365125"/>
          </a:xfrm>
        </p:spPr>
        <p:txBody>
          <a:bodyPr vert="horz" lIns="91440" tIns="45720" rIns="91440" bIns="45720" rtlCol="0" anchor="ctr">
            <a:normAutofit/>
          </a:bodyPr>
          <a:lstStyle/>
          <a:p>
            <a:pPr>
              <a:spcAft>
                <a:spcPts val="600"/>
              </a:spcAft>
            </a:pPr>
            <a:fld id="{BF549713-324E-442E-99F3-0C4C72A7B5ED}" type="datetime1">
              <a:rPr lang="en-US" sz="1000"/>
              <a:pPr>
                <a:spcAft>
                  <a:spcPts val="600"/>
                </a:spcAft>
              </a:pPr>
              <a:t>5/6/2023</a:t>
            </a:fld>
            <a:endParaRPr lang="en-US" sz="1000" dirty="0"/>
          </a:p>
        </p:txBody>
      </p:sp>
      <p:sp>
        <p:nvSpPr>
          <p:cNvPr id="24" name="Slide Number Placeholder 23">
            <a:extLst>
              <a:ext uri="{FF2B5EF4-FFF2-40B4-BE49-F238E27FC236}">
                <a16:creationId xmlns:a16="http://schemas.microsoft.com/office/drawing/2014/main" id="{EF02AD77-17EE-49EB-8387-86DED6AD894E}"/>
              </a:ext>
            </a:extLst>
          </p:cNvPr>
          <p:cNvSpPr>
            <a:spLocks noGrp="1"/>
          </p:cNvSpPr>
          <p:nvPr>
            <p:ph type="sldNum" sz="quarter" idx="4"/>
          </p:nvPr>
        </p:nvSpPr>
        <p:spPr>
          <a:xfrm>
            <a:off x="8610600" y="6356350"/>
            <a:ext cx="2743200" cy="365125"/>
          </a:xfrm>
        </p:spPr>
        <p:txBody>
          <a:bodyPr vert="horz" lIns="91440" tIns="45720" rIns="91440" bIns="45720" rtlCol="0" anchor="ctr">
            <a:normAutofit/>
          </a:bodyPr>
          <a:lstStyle/>
          <a:p>
            <a:pPr>
              <a:spcAft>
                <a:spcPts val="600"/>
              </a:spcAft>
            </a:pPr>
            <a:fld id="{294A09A9-5501-47C1-A89A-A340965A2BE2}" type="slidenum">
              <a:rPr lang="en-US" sz="1000">
                <a:latin typeface="+mn-lt"/>
                <a:cs typeface="+mn-cs"/>
              </a:rPr>
              <a:pPr>
                <a:spcAft>
                  <a:spcPts val="600"/>
                </a:spcAft>
              </a:pPr>
              <a:t>16</a:t>
            </a:fld>
            <a:endParaRPr lang="en-US" sz="1000">
              <a:latin typeface="+mn-lt"/>
              <a:cs typeface="+mn-cs"/>
            </a:endParaRPr>
          </a:p>
        </p:txBody>
      </p:sp>
    </p:spTree>
    <p:extLst>
      <p:ext uri="{BB962C8B-B14F-4D97-AF65-F5344CB8AC3E}">
        <p14:creationId xmlns:p14="http://schemas.microsoft.com/office/powerpoint/2010/main" val="42377789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D7D56DD3-F5EB-BC54-D847-F177D8A4CB7B}"/>
              </a:ext>
            </a:extLst>
          </p:cNvPr>
          <p:cNvSpPr>
            <a:spLocks noGrp="1"/>
          </p:cNvSpPr>
          <p:nvPr>
            <p:ph type="dt" sz="half" idx="2"/>
          </p:nvPr>
        </p:nvSpPr>
        <p:spPr/>
        <p:txBody>
          <a:bodyPr/>
          <a:lstStyle/>
          <a:p>
            <a:fld id="{8CD80274-DEF2-4F5D-8F74-69D0554CED55}" type="datetime1">
              <a:rPr lang="en-US" smtClean="0"/>
              <a:t>5/6/2023</a:t>
            </a:fld>
            <a:endParaRPr lang="en-US" dirty="0"/>
          </a:p>
        </p:txBody>
      </p:sp>
      <p:sp>
        <p:nvSpPr>
          <p:cNvPr id="8" name="Slide Number Placeholder 7">
            <a:extLst>
              <a:ext uri="{FF2B5EF4-FFF2-40B4-BE49-F238E27FC236}">
                <a16:creationId xmlns:a16="http://schemas.microsoft.com/office/drawing/2014/main" id="{16B509A2-7086-A5A3-C0D8-D667FF54FF81}"/>
              </a:ext>
            </a:extLst>
          </p:cNvPr>
          <p:cNvSpPr>
            <a:spLocks noGrp="1"/>
          </p:cNvSpPr>
          <p:nvPr>
            <p:ph type="sldNum" sz="quarter" idx="4"/>
          </p:nvPr>
        </p:nvSpPr>
        <p:spPr/>
        <p:txBody>
          <a:bodyPr/>
          <a:lstStyle/>
          <a:p>
            <a:fld id="{294A09A9-5501-47C1-A89A-A340965A2BE2}" type="slidenum">
              <a:rPr lang="en-US" smtClean="0"/>
              <a:pPr/>
              <a:t>17</a:t>
            </a:fld>
            <a:endParaRPr lang="en-US" dirty="0"/>
          </a:p>
        </p:txBody>
      </p:sp>
      <p:sp>
        <p:nvSpPr>
          <p:cNvPr id="10" name="Title 9">
            <a:extLst>
              <a:ext uri="{FF2B5EF4-FFF2-40B4-BE49-F238E27FC236}">
                <a16:creationId xmlns:a16="http://schemas.microsoft.com/office/drawing/2014/main" id="{558B62E6-0535-B3DA-1731-79C0FE3BBBC8}"/>
              </a:ext>
            </a:extLst>
          </p:cNvPr>
          <p:cNvSpPr>
            <a:spLocks noGrp="1"/>
          </p:cNvSpPr>
          <p:nvPr>
            <p:ph type="title"/>
          </p:nvPr>
        </p:nvSpPr>
        <p:spPr>
          <a:xfrm>
            <a:off x="896827" y="314633"/>
            <a:ext cx="10156826" cy="1369591"/>
          </a:xfrm>
        </p:spPr>
        <p:txBody>
          <a:bodyPr/>
          <a:lstStyle/>
          <a:p>
            <a:r>
              <a:rPr lang="en-US" sz="4400" b="1" u="sng" dirty="0">
                <a:solidFill>
                  <a:srgbClr val="F2F1EE"/>
                </a:solidFill>
              </a:rPr>
              <a:t>Next steps for 2023/24 budget year: </a:t>
            </a:r>
          </a:p>
        </p:txBody>
      </p:sp>
      <p:sp>
        <p:nvSpPr>
          <p:cNvPr id="11" name="TextBox 10">
            <a:extLst>
              <a:ext uri="{FF2B5EF4-FFF2-40B4-BE49-F238E27FC236}">
                <a16:creationId xmlns:a16="http://schemas.microsoft.com/office/drawing/2014/main" id="{023679E7-2F9B-541D-0A04-B17898B63213}"/>
              </a:ext>
            </a:extLst>
          </p:cNvPr>
          <p:cNvSpPr txBox="1"/>
          <p:nvPr/>
        </p:nvSpPr>
        <p:spPr>
          <a:xfrm>
            <a:off x="308731" y="1597982"/>
            <a:ext cx="11333017" cy="5319405"/>
          </a:xfrm>
          <a:prstGeom prst="rect">
            <a:avLst/>
          </a:prstGeom>
          <a:noFill/>
        </p:spPr>
        <p:txBody>
          <a:bodyPr wrap="square" rtlCol="0">
            <a:spAutoFit/>
          </a:bodyPr>
          <a:lstStyle/>
          <a:p>
            <a:pPr marL="342900" marR="0" lvl="0" indent="-342900">
              <a:lnSpc>
                <a:spcPct val="150000"/>
              </a:lnSpc>
              <a:spcBef>
                <a:spcPts val="0"/>
              </a:spcBef>
              <a:spcAft>
                <a:spcPts val="0"/>
              </a:spcAft>
              <a:buFont typeface="Symbol" panose="05050102010706020507" pitchFamily="18" charset="2"/>
              <a:buChar char=""/>
            </a:pPr>
            <a:r>
              <a:rPr lang="en-US" sz="1500" dirty="0">
                <a:solidFill>
                  <a:schemeClr val="accent2">
                    <a:lumMod val="50000"/>
                  </a:schemeClr>
                </a:solidFill>
                <a:effectLst/>
                <a:latin typeface="Calibri" panose="020F0502020204030204" pitchFamily="34" charset="0"/>
                <a:ea typeface="Calibri" panose="020F0502020204030204" pitchFamily="34" charset="0"/>
                <a:cs typeface="Calibri" panose="020F0502020204030204" pitchFamily="34" charset="0"/>
              </a:rPr>
              <a:t>Survey/stake property lines around the commons. </a:t>
            </a:r>
          </a:p>
          <a:p>
            <a:pPr marL="342900" marR="0" lvl="0" indent="-342900">
              <a:lnSpc>
                <a:spcPct val="150000"/>
              </a:lnSpc>
              <a:spcBef>
                <a:spcPts val="0"/>
              </a:spcBef>
              <a:spcAft>
                <a:spcPts val="0"/>
              </a:spcAft>
              <a:buFont typeface="Symbol" panose="05050102010706020507" pitchFamily="18" charset="2"/>
              <a:buChar char=""/>
            </a:pPr>
            <a:r>
              <a:rPr lang="en-US" sz="1500" dirty="0">
                <a:solidFill>
                  <a:schemeClr val="accent2">
                    <a:lumMod val="50000"/>
                  </a:schemeClr>
                </a:solidFill>
                <a:effectLst/>
                <a:latin typeface="Calibri" panose="020F0502020204030204" pitchFamily="34" charset="0"/>
                <a:ea typeface="Calibri" panose="020F0502020204030204" pitchFamily="34" charset="0"/>
                <a:cs typeface="Calibri" panose="020F0502020204030204" pitchFamily="34" charset="0"/>
              </a:rPr>
              <a:t>North end Trees/Outlet work to be done by city in Winter ’23</a:t>
            </a:r>
            <a:endParaRPr lang="en-US" sz="15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500" dirty="0">
                <a:solidFill>
                  <a:schemeClr val="accent2">
                    <a:lumMod val="50000"/>
                  </a:schemeClr>
                </a:solidFill>
                <a:effectLst/>
                <a:latin typeface="Calibri" panose="020F0502020204030204" pitchFamily="34" charset="0"/>
                <a:ea typeface="Calibri" panose="020F0502020204030204" pitchFamily="34" charset="0"/>
                <a:cs typeface="Calibri" panose="020F0502020204030204" pitchFamily="34" charset="0"/>
              </a:rPr>
              <a:t>Focus on South end prairie seeding and raingarden installations</a:t>
            </a:r>
            <a:endParaRPr lang="en-US" sz="15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500" dirty="0">
                <a:solidFill>
                  <a:schemeClr val="accent2">
                    <a:lumMod val="50000"/>
                  </a:schemeClr>
                </a:solidFill>
                <a:effectLst/>
                <a:latin typeface="Calibri" panose="020F0502020204030204" pitchFamily="34" charset="0"/>
                <a:ea typeface="Calibri" panose="020F0502020204030204" pitchFamily="34" charset="0"/>
                <a:cs typeface="Calibri" panose="020F0502020204030204" pitchFamily="34" charset="0"/>
              </a:rPr>
              <a:t>Estimated expenses: TBD – based on options and methods we choose. Would like to fall </a:t>
            </a:r>
          </a:p>
          <a:p>
            <a:pPr marR="0" lvl="0">
              <a:lnSpc>
                <a:spcPct val="150000"/>
              </a:lnSpc>
              <a:spcBef>
                <a:spcPts val="0"/>
              </a:spcBef>
              <a:spcAft>
                <a:spcPts val="0"/>
              </a:spcAft>
            </a:pPr>
            <a:r>
              <a:rPr lang="en-US" sz="1500" dirty="0">
                <a:solidFill>
                  <a:schemeClr val="accent2">
                    <a:lumMod val="50000"/>
                  </a:schemeClr>
                </a:solidFill>
                <a:effectLst/>
                <a:latin typeface="Calibri" panose="020F0502020204030204" pitchFamily="34" charset="0"/>
                <a:ea typeface="Calibri" panose="020F0502020204030204" pitchFamily="34" charset="0"/>
                <a:cs typeface="Calibri" panose="020F0502020204030204" pitchFamily="34" charset="0"/>
              </a:rPr>
              <a:t>        somewhere in lower to middle of price range previously outlined. </a:t>
            </a:r>
          </a:p>
          <a:p>
            <a:pPr marL="342900" marR="0" lvl="0" indent="-342900">
              <a:lnSpc>
                <a:spcPct val="150000"/>
              </a:lnSpc>
              <a:spcBef>
                <a:spcPts val="0"/>
              </a:spcBef>
              <a:spcAft>
                <a:spcPts val="0"/>
              </a:spcAft>
              <a:buFont typeface="Symbol" panose="05050102010706020507" pitchFamily="18" charset="2"/>
              <a:buChar char=""/>
            </a:pPr>
            <a:r>
              <a:rPr lang="en-US" sz="1500" dirty="0">
                <a:solidFill>
                  <a:schemeClr val="accent2">
                    <a:lumMod val="50000"/>
                  </a:schemeClr>
                </a:solidFill>
                <a:effectLst/>
                <a:latin typeface="Calibri" panose="020F0502020204030204" pitchFamily="34" charset="0"/>
                <a:ea typeface="Calibri" panose="020F0502020204030204" pitchFamily="34" charset="0"/>
                <a:cs typeface="Calibri" panose="020F0502020204030204" pitchFamily="34" charset="0"/>
              </a:rPr>
              <a:t>Set up DNR Wildlife Educator meeting and Wild Ones presentation, based on community interest. </a:t>
            </a:r>
            <a:endParaRPr lang="en-US" sz="15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500" dirty="0">
                <a:solidFill>
                  <a:schemeClr val="accent2">
                    <a:lumMod val="50000"/>
                  </a:schemeClr>
                </a:solidFill>
                <a:effectLst/>
                <a:latin typeface="Calibri" panose="020F0502020204030204" pitchFamily="34" charset="0"/>
                <a:ea typeface="Calibri" panose="020F0502020204030204" pitchFamily="34" charset="0"/>
                <a:cs typeface="Calibri" panose="020F0502020204030204" pitchFamily="34" charset="0"/>
              </a:rPr>
              <a:t>Consider starting committee to support commons area and project needs – planting, prep work, community outreach, fundraising, ways to benefit community over time (</a:t>
            </a:r>
            <a:r>
              <a:rPr lang="en-US" sz="1500" dirty="0" err="1">
                <a:solidFill>
                  <a:schemeClr val="accent2">
                    <a:lumMod val="50000"/>
                  </a:schemeClr>
                </a:solidFill>
                <a:effectLst/>
                <a:latin typeface="Calibri" panose="020F0502020204030204" pitchFamily="34" charset="0"/>
                <a:ea typeface="Calibri" panose="020F0502020204030204" pitchFamily="34" charset="0"/>
                <a:cs typeface="Calibri" panose="020F0502020204030204" pitchFamily="34" charset="0"/>
              </a:rPr>
              <a:t>ie</a:t>
            </a:r>
            <a:r>
              <a:rPr lang="en-US" sz="1500" dirty="0">
                <a:solidFill>
                  <a:schemeClr val="accent2">
                    <a:lumMod val="50000"/>
                  </a:schemeClr>
                </a:solidFill>
                <a:effectLst/>
                <a:latin typeface="Calibri" panose="020F0502020204030204" pitchFamily="34" charset="0"/>
                <a:ea typeface="Calibri" panose="020F0502020204030204" pitchFamily="34" charset="0"/>
                <a:cs typeface="Calibri" panose="020F0502020204030204" pitchFamily="34" charset="0"/>
              </a:rPr>
              <a:t>. Educational signs, installations like benches, tables, frisbee golf course, wildlife/bird viewing, bird houses, etc.).</a:t>
            </a:r>
            <a:endParaRPr lang="en-US" sz="15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500" dirty="0">
                <a:solidFill>
                  <a:schemeClr val="accent2">
                    <a:lumMod val="50000"/>
                  </a:schemeClr>
                </a:solidFill>
                <a:effectLst/>
                <a:latin typeface="Calibri" panose="020F0502020204030204" pitchFamily="34" charset="0"/>
                <a:ea typeface="Calibri" panose="020F0502020204030204" pitchFamily="34" charset="0"/>
                <a:cs typeface="Calibri" panose="020F0502020204030204" pitchFamily="34" charset="0"/>
              </a:rPr>
              <a:t>Explore ways to get free or reduced cost landscaping rocks to help define beds. FB marketplace has them. Would need to find way to load, haul and place for larger pieces. Anyone with connections or personal equipment that would volunteer? </a:t>
            </a:r>
            <a:r>
              <a:rPr lang="en-US" sz="1500"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Also explore cedar fencing options. </a:t>
            </a:r>
            <a:endParaRPr lang="en-US" sz="15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500" dirty="0">
                <a:solidFill>
                  <a:schemeClr val="accent2">
                    <a:lumMod val="50000"/>
                  </a:schemeClr>
                </a:solidFill>
                <a:effectLst/>
                <a:latin typeface="Calibri" panose="020F0502020204030204" pitchFamily="34" charset="0"/>
                <a:ea typeface="Calibri" panose="020F0502020204030204" pitchFamily="34" charset="0"/>
                <a:cs typeface="Calibri" panose="020F0502020204030204" pitchFamily="34" charset="0"/>
              </a:rPr>
              <a:t>Continue exploring additional funding options and start applying for 2024 grants. </a:t>
            </a:r>
            <a:endParaRPr lang="en-US" sz="15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800"/>
              </a:spcAft>
              <a:buFont typeface="Courier New" panose="02070309020205020404" pitchFamily="49" charset="0"/>
              <a:buChar char="o"/>
            </a:pPr>
            <a:r>
              <a:rPr lang="en-US" sz="1500" dirty="0">
                <a:solidFill>
                  <a:schemeClr val="accent2">
                    <a:lumMod val="50000"/>
                  </a:schemeClr>
                </a:solidFill>
                <a:effectLst/>
                <a:latin typeface="Calibri" panose="020F0502020204030204" pitchFamily="34" charset="0"/>
                <a:ea typeface="Calibri" panose="020F0502020204030204" pitchFamily="34" charset="0"/>
                <a:cs typeface="Calibri" panose="020F0502020204030204" pitchFamily="34" charset="0"/>
              </a:rPr>
              <a:t>Wild Ones has scholarship program to support community native planting projects that provide education to children. Plan to apply next </a:t>
            </a:r>
            <a:r>
              <a:rPr lang="en-US" sz="1500" dirty="0" err="1">
                <a:solidFill>
                  <a:schemeClr val="accent2">
                    <a:lumMod val="50000"/>
                  </a:schemeClr>
                </a:solidFill>
                <a:effectLst/>
                <a:latin typeface="Calibri" panose="020F0502020204030204" pitchFamily="34" charset="0"/>
                <a:ea typeface="Calibri" panose="020F0502020204030204" pitchFamily="34" charset="0"/>
                <a:cs typeface="Calibri" panose="020F0502020204030204" pitchFamily="34" charset="0"/>
              </a:rPr>
              <a:t>yr</a:t>
            </a:r>
            <a:r>
              <a:rPr lang="en-US" sz="1500" dirty="0">
                <a:solidFill>
                  <a:schemeClr val="accent2">
                    <a:lumMod val="50000"/>
                  </a:schemeClr>
                </a:solidFill>
                <a:effectLst/>
                <a:latin typeface="Calibri" panose="020F0502020204030204" pitchFamily="34" charset="0"/>
                <a:ea typeface="Calibri" panose="020F0502020204030204" pitchFamily="34" charset="0"/>
                <a:cs typeface="Calibri" panose="020F0502020204030204" pitchFamily="34" charset="0"/>
              </a:rPr>
              <a:t> – goal to help support entrance bed costs and potential educational signs in this area. </a:t>
            </a:r>
            <a:endParaRPr lang="en-US" sz="15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13" name="Picture 12" descr="Monarch butterfly on an orange flower in a field">
            <a:extLst>
              <a:ext uri="{FF2B5EF4-FFF2-40B4-BE49-F238E27FC236}">
                <a16:creationId xmlns:a16="http://schemas.microsoft.com/office/drawing/2014/main" id="{DBE9847A-6F7B-1629-1B70-D1FBC7F47B5B}"/>
              </a:ext>
            </a:extLst>
          </p:cNvPr>
          <p:cNvPicPr>
            <a:picLocks noChangeAspect="1"/>
          </p:cNvPicPr>
          <p:nvPr/>
        </p:nvPicPr>
        <p:blipFill>
          <a:blip r:embed="rId2"/>
          <a:stretch>
            <a:fillRect/>
          </a:stretch>
        </p:blipFill>
        <p:spPr>
          <a:xfrm>
            <a:off x="8898548" y="1466247"/>
            <a:ext cx="2743200" cy="1828353"/>
          </a:xfrm>
          <a:prstGeom prst="rect">
            <a:avLst/>
          </a:prstGeom>
        </p:spPr>
      </p:pic>
    </p:spTree>
    <p:extLst>
      <p:ext uri="{BB962C8B-B14F-4D97-AF65-F5344CB8AC3E}">
        <p14:creationId xmlns:p14="http://schemas.microsoft.com/office/powerpoint/2010/main" val="33102101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1">
            <a:extLst>
              <a:ext uri="{FF2B5EF4-FFF2-40B4-BE49-F238E27FC236}">
                <a16:creationId xmlns:a16="http://schemas.microsoft.com/office/drawing/2014/main" id="{4845A0EE-C4C8-4AE1-B3C6-1261368AC0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rgbClr val="6C4C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7">
            <a:extLst>
              <a:ext uri="{FF2B5EF4-FFF2-40B4-BE49-F238E27FC236}">
                <a16:creationId xmlns:a16="http://schemas.microsoft.com/office/drawing/2014/main" id="{ACEF4E81-6256-B62E-4376-4FF1F07916ED}"/>
              </a:ext>
            </a:extLst>
          </p:cNvPr>
          <p:cNvSpPr>
            <a:spLocks noGrp="1"/>
          </p:cNvSpPr>
          <p:nvPr>
            <p:ph type="title"/>
          </p:nvPr>
        </p:nvSpPr>
        <p:spPr>
          <a:xfrm>
            <a:off x="621629" y="640080"/>
            <a:ext cx="4225290" cy="5578816"/>
          </a:xfrm>
        </p:spPr>
        <p:txBody>
          <a:bodyPr vert="horz" lIns="91440" tIns="45720" rIns="91440" bIns="45720" rtlCol="0" anchor="ctr">
            <a:normAutofit/>
          </a:bodyPr>
          <a:lstStyle/>
          <a:p>
            <a:pPr algn="ctr">
              <a:lnSpc>
                <a:spcPct val="90000"/>
              </a:lnSpc>
              <a:spcBef>
                <a:spcPct val="0"/>
              </a:spcBef>
            </a:pPr>
            <a:r>
              <a:rPr lang="en-US" sz="4400" kern="1200">
                <a:solidFill>
                  <a:srgbClr val="FFFFFF"/>
                </a:solidFill>
                <a:latin typeface="+mj-lt"/>
                <a:ea typeface="+mj-ea"/>
                <a:cs typeface="+mj-cs"/>
              </a:rPr>
              <a:t>Thank you for joining us and your interest in this project. </a:t>
            </a:r>
            <a:br>
              <a:rPr lang="en-US" sz="4400" kern="1200">
                <a:solidFill>
                  <a:srgbClr val="FFFFFF"/>
                </a:solidFill>
                <a:latin typeface="+mj-lt"/>
                <a:ea typeface="+mj-ea"/>
                <a:cs typeface="+mj-cs"/>
              </a:rPr>
            </a:br>
            <a:br>
              <a:rPr lang="en-US" sz="4400" kern="1200">
                <a:solidFill>
                  <a:srgbClr val="FFFFFF"/>
                </a:solidFill>
                <a:latin typeface="+mj-lt"/>
                <a:ea typeface="+mj-ea"/>
                <a:cs typeface="+mj-cs"/>
              </a:rPr>
            </a:br>
            <a:r>
              <a:rPr lang="en-US" sz="4400" kern="1200">
                <a:solidFill>
                  <a:srgbClr val="FFFFFF"/>
                </a:solidFill>
                <a:latin typeface="+mj-lt"/>
                <a:ea typeface="+mj-ea"/>
                <a:cs typeface="+mj-cs"/>
              </a:rPr>
              <a:t>Questions?</a:t>
            </a:r>
          </a:p>
        </p:txBody>
      </p:sp>
      <p:pic>
        <p:nvPicPr>
          <p:cNvPr id="6" name="Picture Placeholder 5" descr="Quizzical burrowing owl looking forward">
            <a:extLst>
              <a:ext uri="{FF2B5EF4-FFF2-40B4-BE49-F238E27FC236}">
                <a16:creationId xmlns:a16="http://schemas.microsoft.com/office/drawing/2014/main" id="{0C890C4C-F440-880B-F79C-45341F1217B5}"/>
              </a:ext>
            </a:extLst>
          </p:cNvPr>
          <p:cNvPicPr>
            <a:picLocks noGrp="1" noChangeAspect="1"/>
          </p:cNvPicPr>
          <p:nvPr>
            <p:ph type="pic" sz="quarter" idx="10"/>
          </p:nvPr>
        </p:nvPicPr>
        <p:blipFill rotWithShape="1">
          <a:blip r:embed="rId2"/>
          <a:srcRect l="9593" r="47641" b="-2"/>
          <a:stretch/>
        </p:blipFill>
        <p:spPr>
          <a:xfrm>
            <a:off x="7109340" y="640080"/>
            <a:ext cx="3432789" cy="5578816"/>
          </a:xfrm>
          <a:prstGeom prst="rect">
            <a:avLst/>
          </a:prstGeom>
          <a:noFill/>
        </p:spPr>
      </p:pic>
      <p:sp>
        <p:nvSpPr>
          <p:cNvPr id="2" name="Date Placeholder 1">
            <a:extLst>
              <a:ext uri="{FF2B5EF4-FFF2-40B4-BE49-F238E27FC236}">
                <a16:creationId xmlns:a16="http://schemas.microsoft.com/office/drawing/2014/main" id="{7B018C8D-6535-7011-CCA6-FC111788799D}"/>
              </a:ext>
            </a:extLst>
          </p:cNvPr>
          <p:cNvSpPr>
            <a:spLocks noGrp="1"/>
          </p:cNvSpPr>
          <p:nvPr>
            <p:ph type="dt" sz="half" idx="2"/>
          </p:nvPr>
        </p:nvSpPr>
        <p:spPr>
          <a:xfrm>
            <a:off x="6076950" y="6356350"/>
            <a:ext cx="2743200" cy="365125"/>
          </a:xfrm>
        </p:spPr>
        <p:txBody>
          <a:bodyPr vert="horz" lIns="91440" tIns="45720" rIns="91440" bIns="45720" rtlCol="0" anchor="ctr">
            <a:normAutofit/>
          </a:bodyPr>
          <a:lstStyle/>
          <a:p>
            <a:pPr>
              <a:spcAft>
                <a:spcPts val="600"/>
              </a:spcAft>
            </a:pPr>
            <a:fld id="{CF53EA80-260A-4EE9-83BB-E6DD04DEA906}" type="datetime1">
              <a:rPr lang="en-US" sz="1200" smtClean="0"/>
              <a:pPr>
                <a:spcAft>
                  <a:spcPts val="600"/>
                </a:spcAft>
              </a:pPr>
              <a:t>5/6/2023</a:t>
            </a:fld>
            <a:endParaRPr lang="en-US" sz="1200"/>
          </a:p>
        </p:txBody>
      </p:sp>
      <p:sp>
        <p:nvSpPr>
          <p:cNvPr id="3" name="Slide Number Placeholder 2">
            <a:extLst>
              <a:ext uri="{FF2B5EF4-FFF2-40B4-BE49-F238E27FC236}">
                <a16:creationId xmlns:a16="http://schemas.microsoft.com/office/drawing/2014/main" id="{9A45651B-89A1-AF65-55AF-7253402A1F4E}"/>
              </a:ext>
            </a:extLst>
          </p:cNvPr>
          <p:cNvSpPr>
            <a:spLocks noGrp="1"/>
          </p:cNvSpPr>
          <p:nvPr>
            <p:ph type="sldNum" sz="quarter" idx="4"/>
          </p:nvPr>
        </p:nvSpPr>
        <p:spPr>
          <a:xfrm>
            <a:off x="8610600" y="6356350"/>
            <a:ext cx="2743200" cy="365125"/>
          </a:xfrm>
        </p:spPr>
        <p:txBody>
          <a:bodyPr vert="horz" lIns="91440" tIns="45720" rIns="91440" bIns="45720" rtlCol="0" anchor="ctr">
            <a:normAutofit/>
          </a:bodyPr>
          <a:lstStyle/>
          <a:p>
            <a:pPr>
              <a:spcAft>
                <a:spcPts val="600"/>
              </a:spcAft>
            </a:pPr>
            <a:fld id="{294A09A9-5501-47C1-A89A-A340965A2BE2}" type="slidenum">
              <a:rPr lang="en-US" sz="1200" smtClean="0">
                <a:latin typeface="+mn-lt"/>
                <a:cs typeface="+mn-cs"/>
              </a:rPr>
              <a:pPr>
                <a:spcAft>
                  <a:spcPts val="600"/>
                </a:spcAft>
              </a:pPr>
              <a:t>18</a:t>
            </a:fld>
            <a:endParaRPr lang="en-US" sz="1200">
              <a:latin typeface="+mn-lt"/>
              <a:cs typeface="+mn-cs"/>
            </a:endParaRPr>
          </a:p>
        </p:txBody>
      </p:sp>
    </p:spTree>
    <p:extLst>
      <p:ext uri="{BB962C8B-B14F-4D97-AF65-F5344CB8AC3E}">
        <p14:creationId xmlns:p14="http://schemas.microsoft.com/office/powerpoint/2010/main" val="13307472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EC46ADB-55E5-43DA-8E91-C49412A33045}"/>
              </a:ext>
            </a:extLst>
          </p:cNvPr>
          <p:cNvSpPr>
            <a:spLocks noGrp="1"/>
          </p:cNvSpPr>
          <p:nvPr>
            <p:ph type="title"/>
          </p:nvPr>
        </p:nvSpPr>
        <p:spPr>
          <a:xfrm>
            <a:off x="316216" y="1104889"/>
            <a:ext cx="5120667" cy="2242441"/>
          </a:xfrm>
        </p:spPr>
        <p:txBody>
          <a:bodyPr>
            <a:normAutofit fontScale="90000"/>
          </a:bodyPr>
          <a:lstStyle/>
          <a:p>
            <a:r>
              <a:rPr lang="en-US" sz="6700" dirty="0"/>
              <a:t>Project Progress Overview</a:t>
            </a:r>
            <a:br>
              <a:rPr lang="en-US" sz="6700" dirty="0"/>
            </a:br>
            <a:br>
              <a:rPr lang="en-US" sz="6700" dirty="0"/>
            </a:br>
            <a:r>
              <a:rPr lang="en-US" sz="3600" dirty="0">
                <a:solidFill>
                  <a:srgbClr val="AA9D92"/>
                </a:solidFill>
              </a:rPr>
              <a:t>Summer 2022-Present</a:t>
            </a:r>
          </a:p>
        </p:txBody>
      </p:sp>
      <p:sp>
        <p:nvSpPr>
          <p:cNvPr id="2" name="Text Placeholder 1">
            <a:extLst>
              <a:ext uri="{FF2B5EF4-FFF2-40B4-BE49-F238E27FC236}">
                <a16:creationId xmlns:a16="http://schemas.microsoft.com/office/drawing/2014/main" id="{C11A7FF5-E7DB-4462-BC64-12126BDC0DFB}"/>
              </a:ext>
            </a:extLst>
          </p:cNvPr>
          <p:cNvSpPr>
            <a:spLocks noGrp="1"/>
          </p:cNvSpPr>
          <p:nvPr>
            <p:ph type="body" sz="quarter" idx="11"/>
          </p:nvPr>
        </p:nvSpPr>
        <p:spPr>
          <a:xfrm>
            <a:off x="5237018" y="99898"/>
            <a:ext cx="6440859" cy="6494865"/>
          </a:xfrm>
        </p:spPr>
        <p:txBody>
          <a:bodyPr>
            <a:noAutofit/>
          </a:bodyPr>
          <a:lstStyle/>
          <a:p>
            <a:pPr marR="0" lvl="0">
              <a:lnSpc>
                <a:spcPct val="107000"/>
              </a:lnSpc>
              <a:spcBef>
                <a:spcPts val="0"/>
              </a:spcBef>
              <a:spcAft>
                <a:spcPts val="0"/>
              </a:spcAft>
            </a:pPr>
            <a:endParaRPr lang="en-US" sz="1400" dirty="0">
              <a:effectLst/>
              <a:latin typeface="Calibri" panose="020F0502020204030204" pitchFamily="34" charset="0"/>
              <a:ea typeface="Calibri" panose="020F0502020204030204" pitchFamily="34" charset="0"/>
              <a:cs typeface="Calibri" panose="020F0502020204030204" pitchFamily="34" charset="0"/>
            </a:endParaRPr>
          </a:p>
          <a:p>
            <a:pPr marL="342900" indent="-342900">
              <a:lnSpc>
                <a:spcPct val="100000"/>
              </a:lnSpc>
              <a:spcBef>
                <a:spcPts val="0"/>
              </a:spcBef>
              <a:buFont typeface="Symbol" panose="05050102010706020507" pitchFamily="18" charset="2"/>
              <a:buChar char=""/>
            </a:pPr>
            <a:r>
              <a:rPr lang="en-US" sz="1600" dirty="0">
                <a:latin typeface="Calibri" panose="020F0502020204030204" pitchFamily="34" charset="0"/>
                <a:ea typeface="Calibri" panose="020F0502020204030204" pitchFamily="34" charset="0"/>
                <a:cs typeface="Calibri" panose="020F0502020204030204" pitchFamily="34" charset="0"/>
              </a:rPr>
              <a:t>Sent/Received Feedback Survey June ‘22, only inner circle residents</a:t>
            </a:r>
          </a:p>
          <a:p>
            <a:pPr marL="342900" indent="-342900">
              <a:lnSpc>
                <a:spcPct val="100000"/>
              </a:lnSpc>
              <a:spcBef>
                <a:spcPts val="0"/>
              </a:spcBef>
              <a:buFont typeface="Symbol" panose="05050102010706020507" pitchFamily="18" charset="2"/>
              <a:buChar char=""/>
            </a:pPr>
            <a:endParaRPr lang="en-US" sz="1600" dirty="0">
              <a:latin typeface="Calibri" panose="020F0502020204030204" pitchFamily="34" charset="0"/>
              <a:ea typeface="Calibri" panose="020F0502020204030204" pitchFamily="34" charset="0"/>
              <a:cs typeface="Calibri" panose="020F0502020204030204" pitchFamily="34" charset="0"/>
            </a:endParaRPr>
          </a:p>
          <a:p>
            <a:pPr marL="342900" indent="-342900">
              <a:lnSpc>
                <a:spcPct val="100000"/>
              </a:lnSpc>
              <a:spcBef>
                <a:spcPts val="0"/>
              </a:spcBef>
              <a:buFont typeface="Symbol" panose="05050102010706020507" pitchFamily="18" charset="2"/>
              <a:buChar char=""/>
            </a:pPr>
            <a:r>
              <a:rPr lang="en-US" sz="1600" dirty="0">
                <a:latin typeface="Calibri" panose="020F0502020204030204" pitchFamily="34" charset="0"/>
                <a:ea typeface="Calibri" panose="020F0502020204030204" pitchFamily="34" charset="0"/>
                <a:cs typeface="Calibri" panose="020F0502020204030204" pitchFamily="34" charset="0"/>
              </a:rPr>
              <a:t>Wrote 5-page project description and facts overview – sent directly to all inner circle residents and made available via FB group to community. </a:t>
            </a:r>
          </a:p>
          <a:p>
            <a:pPr marL="342900" indent="-342900">
              <a:lnSpc>
                <a:spcPct val="100000"/>
              </a:lnSpc>
              <a:spcBef>
                <a:spcPts val="0"/>
              </a:spcBef>
              <a:buFont typeface="Symbol" panose="05050102010706020507" pitchFamily="18" charset="2"/>
              <a:buChar char=""/>
            </a:pPr>
            <a:endParaRPr lang="en-US" sz="1600" dirty="0">
              <a:latin typeface="Calibri" panose="020F0502020204030204" pitchFamily="34" charset="0"/>
              <a:ea typeface="Calibri" panose="020F0502020204030204" pitchFamily="34" charset="0"/>
              <a:cs typeface="Calibri" panose="020F0502020204030204" pitchFamily="34" charset="0"/>
            </a:endParaRPr>
          </a:p>
          <a:p>
            <a:pPr marL="342900" marR="0" lvl="0" indent="-342900">
              <a:lnSpc>
                <a:spcPct val="100000"/>
              </a:lnSpc>
              <a:spcBef>
                <a:spcPts val="0"/>
              </a:spcBef>
              <a:spcAft>
                <a:spcPts val="0"/>
              </a:spcAft>
              <a:buFont typeface="Symbol" panose="05050102010706020507" pitchFamily="18" charset="2"/>
              <a:buChar char=""/>
            </a:pPr>
            <a:r>
              <a:rPr lang="en-US" sz="1600" dirty="0">
                <a:effectLst/>
                <a:latin typeface="Calibri" panose="020F0502020204030204" pitchFamily="34" charset="0"/>
                <a:ea typeface="Calibri" panose="020F0502020204030204" pitchFamily="34" charset="0"/>
                <a:cs typeface="Calibri" panose="020F0502020204030204" pitchFamily="34" charset="0"/>
              </a:rPr>
              <a:t>Two culvert repairs w/swales completed by Andy </a:t>
            </a:r>
            <a:r>
              <a:rPr lang="en-US" sz="1600" dirty="0" err="1">
                <a:effectLst/>
                <a:latin typeface="Calibri" panose="020F0502020204030204" pitchFamily="34" charset="0"/>
                <a:ea typeface="Calibri" panose="020F0502020204030204" pitchFamily="34" charset="0"/>
                <a:cs typeface="Calibri" panose="020F0502020204030204" pitchFamily="34" charset="0"/>
              </a:rPr>
              <a:t>Fering</a:t>
            </a:r>
            <a:r>
              <a:rPr lang="en-US" sz="1600" dirty="0">
                <a:effectLst/>
                <a:latin typeface="Calibri" panose="020F0502020204030204" pitchFamily="34" charset="0"/>
                <a:ea typeface="Calibri" panose="020F0502020204030204" pitchFamily="34" charset="0"/>
                <a:cs typeface="Calibri" panose="020F0502020204030204" pitchFamily="34" charset="0"/>
              </a:rPr>
              <a:t>, Allied Excavating</a:t>
            </a:r>
          </a:p>
          <a:p>
            <a:pPr marL="342900" marR="0" lvl="0" indent="-342900">
              <a:lnSpc>
                <a:spcPct val="100000"/>
              </a:lnSpc>
              <a:spcBef>
                <a:spcPts val="0"/>
              </a:spcBef>
              <a:spcAft>
                <a:spcPts val="0"/>
              </a:spcAft>
              <a:buFont typeface="Symbol" panose="05050102010706020507" pitchFamily="18" charset="2"/>
              <a:buChar char=""/>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0000"/>
              </a:lnSpc>
              <a:spcBef>
                <a:spcPts val="0"/>
              </a:spcBef>
              <a:spcAft>
                <a:spcPts val="0"/>
              </a:spcAft>
              <a:buFont typeface="Symbol" panose="05050102010706020507" pitchFamily="18" charset="2"/>
              <a:buChar char=""/>
            </a:pPr>
            <a:r>
              <a:rPr lang="en-US" sz="1600" dirty="0">
                <a:effectLst/>
                <a:latin typeface="Calibri" panose="020F0502020204030204" pitchFamily="34" charset="0"/>
                <a:ea typeface="Calibri" panose="020F0502020204030204" pitchFamily="34" charset="0"/>
                <a:cs typeface="Calibri" panose="020F0502020204030204" pitchFamily="34" charset="0"/>
              </a:rPr>
              <a:t>One new culvert repair/swale seeded by Native Roots</a:t>
            </a:r>
          </a:p>
          <a:p>
            <a:pPr marL="342900" marR="0" lvl="0" indent="-342900">
              <a:lnSpc>
                <a:spcPct val="100000"/>
              </a:lnSpc>
              <a:spcBef>
                <a:spcPts val="0"/>
              </a:spcBef>
              <a:spcAft>
                <a:spcPts val="0"/>
              </a:spcAft>
              <a:buFont typeface="Symbol" panose="05050102010706020507" pitchFamily="18" charset="2"/>
              <a:buChar char=""/>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0000"/>
              </a:lnSpc>
              <a:spcBef>
                <a:spcPts val="0"/>
              </a:spcBef>
              <a:spcAft>
                <a:spcPts val="0"/>
              </a:spcAft>
              <a:buFont typeface="Symbol" panose="05050102010706020507" pitchFamily="18" charset="2"/>
              <a:buChar char=""/>
            </a:pPr>
            <a:r>
              <a:rPr lang="en-US" sz="1600" dirty="0">
                <a:effectLst/>
                <a:latin typeface="Calibri" panose="020F0502020204030204" pitchFamily="34" charset="0"/>
                <a:ea typeface="Calibri" panose="020F0502020204030204" pitchFamily="34" charset="0"/>
                <a:cs typeface="Calibri" panose="020F0502020204030204" pitchFamily="34" charset="0"/>
              </a:rPr>
              <a:t>South outlet cleaned out and dredged by city </a:t>
            </a:r>
          </a:p>
          <a:p>
            <a:pPr marL="342900" marR="0" lvl="0" indent="-342900">
              <a:lnSpc>
                <a:spcPct val="100000"/>
              </a:lnSpc>
              <a:spcBef>
                <a:spcPts val="0"/>
              </a:spcBef>
              <a:spcAft>
                <a:spcPts val="0"/>
              </a:spcAft>
              <a:buFont typeface="Symbol" panose="05050102010706020507" pitchFamily="18" charset="2"/>
              <a:buChar char=""/>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0000"/>
              </a:lnSpc>
              <a:spcBef>
                <a:spcPts val="0"/>
              </a:spcBef>
              <a:spcAft>
                <a:spcPts val="0"/>
              </a:spcAft>
              <a:buFont typeface="Symbol" panose="05050102010706020507" pitchFamily="18" charset="2"/>
              <a:buChar char=""/>
            </a:pPr>
            <a:r>
              <a:rPr lang="en-US" sz="1600" dirty="0">
                <a:effectLst/>
                <a:latin typeface="Calibri" panose="020F0502020204030204" pitchFamily="34" charset="0"/>
                <a:ea typeface="Calibri" panose="020F0502020204030204" pitchFamily="34" charset="0"/>
                <a:cs typeface="Calibri" panose="020F0502020204030204" pitchFamily="34" charset="0"/>
              </a:rPr>
              <a:t>North outlet, met on site late winter with City Engineer – work postponed until next winter/frozen ground. </a:t>
            </a:r>
          </a:p>
          <a:p>
            <a:pPr marL="342900" marR="0" lvl="0" indent="-342900">
              <a:lnSpc>
                <a:spcPct val="100000"/>
              </a:lnSpc>
              <a:spcBef>
                <a:spcPts val="0"/>
              </a:spcBef>
              <a:spcAft>
                <a:spcPts val="0"/>
              </a:spcAft>
              <a:buFont typeface="Symbol" panose="05050102010706020507" pitchFamily="18" charset="2"/>
              <a:buChar char=""/>
            </a:pPr>
            <a:endParaRPr lang="en-US" sz="1600" dirty="0">
              <a:effectLst/>
              <a:latin typeface="Calibri" panose="020F0502020204030204" pitchFamily="34" charset="0"/>
              <a:ea typeface="Calibri" panose="020F0502020204030204" pitchFamily="34" charset="0"/>
              <a:cs typeface="Calibri" panose="020F0502020204030204" pitchFamily="34" charset="0"/>
            </a:endParaRPr>
          </a:p>
          <a:p>
            <a:pPr marL="1028700" lvl="1" indent="-342900">
              <a:lnSpc>
                <a:spcPct val="100000"/>
              </a:lnSpc>
              <a:spcBef>
                <a:spcPts val="0"/>
              </a:spcBef>
              <a:buFont typeface="Wingdings" panose="05000000000000000000" pitchFamily="2" charset="2"/>
              <a:buChar char="v"/>
            </a:pPr>
            <a:r>
              <a:rPr lang="en-US" sz="1600" dirty="0">
                <a:solidFill>
                  <a:schemeClr val="accent2">
                    <a:lumMod val="50000"/>
                  </a:schemeClr>
                </a:solidFill>
                <a:effectLst/>
                <a:latin typeface="Calibri" panose="020F0502020204030204" pitchFamily="34" charset="0"/>
                <a:ea typeface="Calibri" panose="020F0502020204030204" pitchFamily="34" charset="0"/>
                <a:cs typeface="Calibri" panose="020F0502020204030204" pitchFamily="34" charset="0"/>
              </a:rPr>
              <a:t>Cleaning of area around outlet needed. </a:t>
            </a:r>
            <a:r>
              <a:rPr lang="en-US" sz="1600" b="1" dirty="0">
                <a:solidFill>
                  <a:schemeClr val="accent2">
                    <a:lumMod val="50000"/>
                  </a:schemeClr>
                </a:solidFill>
                <a:effectLst/>
                <a:latin typeface="Calibri" panose="020F0502020204030204" pitchFamily="34" charset="0"/>
                <a:ea typeface="Calibri" panose="020F0502020204030204" pitchFamily="34" charset="0"/>
                <a:cs typeface="Calibri" panose="020F0502020204030204" pitchFamily="34" charset="0"/>
              </a:rPr>
              <a:t>Residents must not dump dirt, blocks, grass clippings here </a:t>
            </a:r>
            <a:r>
              <a:rPr lang="en-US" sz="1600" dirty="0">
                <a:solidFill>
                  <a:schemeClr val="accent2">
                    <a:lumMod val="50000"/>
                  </a:schemeClr>
                </a:solidFill>
                <a:effectLst/>
                <a:latin typeface="Calibri" panose="020F0502020204030204" pitchFamily="34" charset="0"/>
                <a:ea typeface="Calibri" panose="020F0502020204030204" pitchFamily="34" charset="0"/>
                <a:cs typeface="Calibri" panose="020F0502020204030204" pitchFamily="34" charset="0"/>
              </a:rPr>
              <a:t>– all will need to be removed or city may issue warnings and potentially fine if not removed. This area is a part of the Commons, not on lots. Purpose is to help reduce debris that can negatively impact the Outlet. The City has a compost bin at the Recycling Center for you to drop off grass and garden waste, or consider other ways of disposal, like </a:t>
            </a:r>
            <a:r>
              <a:rPr lang="en-US" sz="1600" dirty="0" err="1">
                <a:solidFill>
                  <a:schemeClr val="accent2">
                    <a:lumMod val="50000"/>
                  </a:schemeClr>
                </a:solidFill>
                <a:effectLst/>
                <a:latin typeface="Calibri" panose="020F0502020204030204" pitchFamily="34" charset="0"/>
                <a:ea typeface="Calibri" panose="020F0502020204030204" pitchFamily="34" charset="0"/>
                <a:cs typeface="Calibri" panose="020F0502020204030204" pitchFamily="34" charset="0"/>
              </a:rPr>
              <a:t>grasscycling</a:t>
            </a:r>
            <a:r>
              <a:rPr lang="en-US" sz="1600" dirty="0">
                <a:solidFill>
                  <a:schemeClr val="accent2">
                    <a:lumMod val="50000"/>
                  </a:schemeClr>
                </a:solidFill>
                <a:effectLst/>
                <a:latin typeface="Calibri" panose="020F0502020204030204" pitchFamily="34" charset="0"/>
                <a:ea typeface="Calibri" panose="020F0502020204030204" pitchFamily="34" charset="0"/>
                <a:cs typeface="Calibri" panose="020F0502020204030204" pitchFamily="34" charset="0"/>
              </a:rPr>
              <a:t> or composting.</a:t>
            </a:r>
          </a:p>
          <a:p>
            <a:pPr marL="342900" marR="0" lvl="0" indent="-342900">
              <a:lnSpc>
                <a:spcPct val="100000"/>
              </a:lnSpc>
              <a:spcBef>
                <a:spcPts val="0"/>
              </a:spcBef>
              <a:spcAft>
                <a:spcPts val="0"/>
              </a:spcAft>
              <a:buFont typeface="Symbol" panose="05050102010706020507" pitchFamily="18" charset="2"/>
              <a:buChar char=""/>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0000"/>
              </a:lnSpc>
              <a:spcBef>
                <a:spcPts val="0"/>
              </a:spcBef>
              <a:spcAft>
                <a:spcPts val="800"/>
              </a:spcAft>
              <a:buFont typeface="Symbol" panose="05050102010706020507" pitchFamily="18" charset="2"/>
              <a:buChar char=""/>
            </a:pPr>
            <a:r>
              <a:rPr lang="en-US" sz="1600" dirty="0">
                <a:latin typeface="Calibri" panose="020F0502020204030204" pitchFamily="34" charset="0"/>
                <a:ea typeface="Calibri" panose="020F0502020204030204" pitchFamily="34" charset="0"/>
                <a:cs typeface="Calibri" panose="020F0502020204030204" pitchFamily="34" charset="0"/>
              </a:rPr>
              <a:t>F</a:t>
            </a:r>
            <a:r>
              <a:rPr lang="en-US" sz="1600" dirty="0">
                <a:effectLst/>
                <a:latin typeface="Calibri" panose="020F0502020204030204" pitchFamily="34" charset="0"/>
                <a:ea typeface="Calibri" panose="020F0502020204030204" pitchFamily="34" charset="0"/>
                <a:cs typeface="Calibri" panose="020F0502020204030204" pitchFamily="34" charset="0"/>
              </a:rPr>
              <a:t>inal design completed by Native Roots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Date Placeholder 7">
            <a:extLst>
              <a:ext uri="{FF2B5EF4-FFF2-40B4-BE49-F238E27FC236}">
                <a16:creationId xmlns:a16="http://schemas.microsoft.com/office/drawing/2014/main" id="{B10C7A9E-B1D7-4285-8DD5-D28AFDC7B4F8}"/>
              </a:ext>
            </a:extLst>
          </p:cNvPr>
          <p:cNvSpPr>
            <a:spLocks noGrp="1"/>
          </p:cNvSpPr>
          <p:nvPr>
            <p:ph type="dt" sz="half" idx="2"/>
          </p:nvPr>
        </p:nvSpPr>
        <p:spPr/>
        <p:txBody>
          <a:bodyPr/>
          <a:lstStyle/>
          <a:p>
            <a:fld id="{5AF05980-54E0-4F3D-BAF3-4CE06FA77025}" type="datetime1">
              <a:rPr lang="en-US" smtClean="0"/>
              <a:pPr/>
              <a:t>5/6/2023</a:t>
            </a:fld>
            <a:endParaRPr lang="en-US" dirty="0"/>
          </a:p>
        </p:txBody>
      </p:sp>
      <p:sp>
        <p:nvSpPr>
          <p:cNvPr id="9" name="Slide Number Placeholder 8">
            <a:extLst>
              <a:ext uri="{FF2B5EF4-FFF2-40B4-BE49-F238E27FC236}">
                <a16:creationId xmlns:a16="http://schemas.microsoft.com/office/drawing/2014/main" id="{AA7B234E-FE17-4087-92FD-3802CA26E967}"/>
              </a:ext>
            </a:extLst>
          </p:cNvPr>
          <p:cNvSpPr>
            <a:spLocks noGrp="1"/>
          </p:cNvSpPr>
          <p:nvPr>
            <p:ph type="sldNum" sz="quarter" idx="4"/>
          </p:nvPr>
        </p:nvSpPr>
        <p:spPr/>
        <p:txBody>
          <a:bodyPr/>
          <a:lstStyle/>
          <a:p>
            <a:fld id="{294A09A9-5501-47C1-A89A-A340965A2BE2}" type="slidenum">
              <a:rPr lang="en-US" smtClean="0"/>
              <a:pPr/>
              <a:t>2</a:t>
            </a:fld>
            <a:endParaRPr lang="en-US" dirty="0"/>
          </a:p>
        </p:txBody>
      </p:sp>
    </p:spTree>
    <p:extLst>
      <p:ext uri="{BB962C8B-B14F-4D97-AF65-F5344CB8AC3E}">
        <p14:creationId xmlns:p14="http://schemas.microsoft.com/office/powerpoint/2010/main" val="28655168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5" name="Text Placeholder 24">
            <a:extLst>
              <a:ext uri="{FF2B5EF4-FFF2-40B4-BE49-F238E27FC236}">
                <a16:creationId xmlns:a16="http://schemas.microsoft.com/office/drawing/2014/main" id="{BE394849-EE6D-4358-A824-BBF6E518EAEA}"/>
              </a:ext>
            </a:extLst>
          </p:cNvPr>
          <p:cNvSpPr>
            <a:spLocks noGrp="1"/>
          </p:cNvSpPr>
          <p:nvPr>
            <p:ph type="body" sz="quarter" idx="15"/>
          </p:nvPr>
        </p:nvSpPr>
        <p:spPr>
          <a:xfrm>
            <a:off x="674254" y="1321816"/>
            <a:ext cx="4560581" cy="1333500"/>
          </a:xfrm>
        </p:spPr>
        <p:txBody>
          <a:bodyPr/>
          <a:lstStyle/>
          <a:p>
            <a:r>
              <a:rPr lang="en-US" u="sng" dirty="0"/>
              <a:t>Survey  </a:t>
            </a:r>
          </a:p>
        </p:txBody>
      </p:sp>
      <p:sp>
        <p:nvSpPr>
          <p:cNvPr id="18" name="Title 17">
            <a:extLst>
              <a:ext uri="{FF2B5EF4-FFF2-40B4-BE49-F238E27FC236}">
                <a16:creationId xmlns:a16="http://schemas.microsoft.com/office/drawing/2014/main" id="{EA6B7DE5-BFCC-4EEF-9609-8AA1C7CAD3B0}"/>
              </a:ext>
            </a:extLst>
          </p:cNvPr>
          <p:cNvSpPr>
            <a:spLocks noGrp="1"/>
          </p:cNvSpPr>
          <p:nvPr>
            <p:ph type="title"/>
          </p:nvPr>
        </p:nvSpPr>
        <p:spPr>
          <a:xfrm>
            <a:off x="761916" y="3160432"/>
            <a:ext cx="3935647" cy="1266673"/>
          </a:xfrm>
        </p:spPr>
        <p:txBody>
          <a:bodyPr/>
          <a:lstStyle/>
          <a:p>
            <a:r>
              <a:rPr lang="en-US" dirty="0"/>
              <a:t>Participation/Feedback Overview</a:t>
            </a:r>
          </a:p>
        </p:txBody>
      </p:sp>
      <p:sp>
        <p:nvSpPr>
          <p:cNvPr id="3" name="Content Placeholder 2">
            <a:extLst>
              <a:ext uri="{FF2B5EF4-FFF2-40B4-BE49-F238E27FC236}">
                <a16:creationId xmlns:a16="http://schemas.microsoft.com/office/drawing/2014/main" id="{95B371F2-DBA5-415A-82C8-651F587B857A}"/>
              </a:ext>
            </a:extLst>
          </p:cNvPr>
          <p:cNvSpPr>
            <a:spLocks noGrp="1"/>
          </p:cNvSpPr>
          <p:nvPr>
            <p:ph type="body" sz="quarter" idx="13"/>
          </p:nvPr>
        </p:nvSpPr>
        <p:spPr>
          <a:xfrm>
            <a:off x="5518370" y="799384"/>
            <a:ext cx="5999376" cy="2641601"/>
          </a:xfrm>
        </p:spPr>
        <p:txBody>
          <a:bodyPr>
            <a:noAutofit/>
          </a:bodyPr>
          <a:lstStyle/>
          <a:p>
            <a:pPr marL="285750" indent="-285750">
              <a:buFont typeface="Arial" panose="020B0604020202020204" pitchFamily="34" charset="0"/>
              <a:buChar char="•"/>
            </a:pPr>
            <a:r>
              <a:rPr lang="en-US" sz="2400" dirty="0"/>
              <a:t>32 Inner circle properties. 1 Rental House, not included in survey. 31 properties sent surveys. </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Total participant responses: 21 via survey or direct feedback.</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No/undecided Responses: 10</a:t>
            </a:r>
          </a:p>
        </p:txBody>
      </p:sp>
      <p:sp>
        <p:nvSpPr>
          <p:cNvPr id="34" name="Date Placeholder 33">
            <a:extLst>
              <a:ext uri="{FF2B5EF4-FFF2-40B4-BE49-F238E27FC236}">
                <a16:creationId xmlns:a16="http://schemas.microsoft.com/office/drawing/2014/main" id="{D30A968E-AB03-4BB5-BF8E-EB31DFD33B17}"/>
              </a:ext>
            </a:extLst>
          </p:cNvPr>
          <p:cNvSpPr>
            <a:spLocks noGrp="1"/>
          </p:cNvSpPr>
          <p:nvPr>
            <p:ph type="dt" sz="half" idx="2"/>
          </p:nvPr>
        </p:nvSpPr>
        <p:spPr/>
        <p:txBody>
          <a:bodyPr/>
          <a:lstStyle/>
          <a:p>
            <a:fld id="{9FEF76E7-2EBE-4103-B764-AD23619BE076}" type="datetime1">
              <a:rPr lang="en-US" smtClean="0"/>
              <a:pPr/>
              <a:t>5/6/2023</a:t>
            </a:fld>
            <a:endParaRPr lang="en-US" dirty="0"/>
          </a:p>
        </p:txBody>
      </p:sp>
      <p:sp>
        <p:nvSpPr>
          <p:cNvPr id="35" name="Slide Number Placeholder 34">
            <a:extLst>
              <a:ext uri="{FF2B5EF4-FFF2-40B4-BE49-F238E27FC236}">
                <a16:creationId xmlns:a16="http://schemas.microsoft.com/office/drawing/2014/main" id="{5789CCB9-138D-4D90-8AFB-AC5C73612512}"/>
              </a:ext>
            </a:extLst>
          </p:cNvPr>
          <p:cNvSpPr>
            <a:spLocks noGrp="1"/>
          </p:cNvSpPr>
          <p:nvPr>
            <p:ph type="sldNum" sz="quarter" idx="4"/>
          </p:nvPr>
        </p:nvSpPr>
        <p:spPr/>
        <p:txBody>
          <a:bodyPr/>
          <a:lstStyle/>
          <a:p>
            <a:fld id="{294A09A9-5501-47C1-A89A-A340965A2BE2}" type="slidenum">
              <a:rPr lang="en-US" smtClean="0"/>
              <a:pPr/>
              <a:t>3</a:t>
            </a:fld>
            <a:endParaRPr lang="en-US" dirty="0"/>
          </a:p>
        </p:txBody>
      </p:sp>
    </p:spTree>
    <p:extLst>
      <p:ext uri="{BB962C8B-B14F-4D97-AF65-F5344CB8AC3E}">
        <p14:creationId xmlns:p14="http://schemas.microsoft.com/office/powerpoint/2010/main" val="23712936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BB74BB8A-7BAA-4A6E-9CC4-CB382C68DEEC}"/>
              </a:ext>
            </a:extLst>
          </p:cNvPr>
          <p:cNvSpPr>
            <a:spLocks noGrp="1"/>
          </p:cNvSpPr>
          <p:nvPr>
            <p:ph type="body" sz="quarter" idx="13"/>
          </p:nvPr>
        </p:nvSpPr>
        <p:spPr>
          <a:xfrm>
            <a:off x="249382" y="671699"/>
            <a:ext cx="11028218" cy="1055501"/>
          </a:xfrm>
        </p:spPr>
        <p:txBody>
          <a:bodyPr/>
          <a:lstStyle/>
          <a:p>
            <a:pPr algn="ctr"/>
            <a:r>
              <a:rPr lang="en-US" sz="3600" b="1" u="sng" dirty="0">
                <a:solidFill>
                  <a:schemeClr val="accent2">
                    <a:lumMod val="50000"/>
                  </a:schemeClr>
                </a:solidFill>
              </a:rPr>
              <a:t>Approvals, disapprovals, neutrals and </a:t>
            </a:r>
          </a:p>
          <a:p>
            <a:pPr algn="ctr"/>
            <a:r>
              <a:rPr lang="en-US" sz="3600" b="1" u="sng" dirty="0">
                <a:solidFill>
                  <a:schemeClr val="accent2">
                    <a:lumMod val="50000"/>
                  </a:schemeClr>
                </a:solidFill>
              </a:rPr>
              <a:t>those bordering “original” design features</a:t>
            </a:r>
          </a:p>
        </p:txBody>
      </p:sp>
      <p:sp>
        <p:nvSpPr>
          <p:cNvPr id="3" name="Title 2">
            <a:extLst>
              <a:ext uri="{FF2B5EF4-FFF2-40B4-BE49-F238E27FC236}">
                <a16:creationId xmlns:a16="http://schemas.microsoft.com/office/drawing/2014/main" id="{F9055465-EA9F-436E-A0C3-64912E06BF2C}"/>
              </a:ext>
            </a:extLst>
          </p:cNvPr>
          <p:cNvSpPr>
            <a:spLocks noGrp="1"/>
          </p:cNvSpPr>
          <p:nvPr>
            <p:ph type="title"/>
          </p:nvPr>
        </p:nvSpPr>
        <p:spPr>
          <a:xfrm>
            <a:off x="992105" y="2718544"/>
            <a:ext cx="10207790" cy="3796145"/>
          </a:xfrm>
        </p:spPr>
        <p:txBody>
          <a:bodyPr>
            <a:normAutofit fontScale="90000"/>
          </a:bodyPr>
          <a:lstStyle/>
          <a:p>
            <a:r>
              <a:rPr lang="en-US" sz="2800" dirty="0"/>
              <a:t>9 Approve - all directly border a design feature</a:t>
            </a:r>
            <a:br>
              <a:rPr lang="en-US" sz="2800" dirty="0"/>
            </a:br>
            <a:br>
              <a:rPr lang="en-US" sz="2800" dirty="0"/>
            </a:br>
            <a:r>
              <a:rPr lang="en-US" sz="2800" dirty="0"/>
              <a:t>8 Disapprove - 5 directly bordered a design feature </a:t>
            </a:r>
            <a:br>
              <a:rPr lang="en-US" sz="2800" dirty="0"/>
            </a:br>
            <a:r>
              <a:rPr lang="en-US" sz="2800" dirty="0"/>
              <a:t>	</a:t>
            </a:r>
            <a:r>
              <a:rPr lang="en-US" sz="2800" u="sng" dirty="0"/>
              <a:t>Since survey</a:t>
            </a:r>
            <a:br>
              <a:rPr lang="en-US" sz="2800" dirty="0"/>
            </a:br>
            <a:r>
              <a:rPr lang="en-US" sz="2800" dirty="0"/>
              <a:t>	~ 1 has approved border feature where needed</a:t>
            </a:r>
            <a:br>
              <a:rPr lang="en-US" sz="2800" dirty="0"/>
            </a:br>
            <a:r>
              <a:rPr lang="en-US" sz="2800" dirty="0"/>
              <a:t>	~ 4 now have no, or reduced, property border features</a:t>
            </a:r>
            <a:br>
              <a:rPr lang="en-US" sz="2800" dirty="0"/>
            </a:br>
            <a:br>
              <a:rPr lang="en-US" sz="2800" dirty="0"/>
            </a:br>
            <a:r>
              <a:rPr lang="en-US" sz="2800" dirty="0"/>
              <a:t>4 Neutral – all directly border a landscape feature</a:t>
            </a:r>
            <a:br>
              <a:rPr lang="en-US" sz="2800" dirty="0"/>
            </a:br>
            <a:r>
              <a:rPr lang="en-US" sz="2800" dirty="0"/>
              <a:t>	</a:t>
            </a:r>
            <a:r>
              <a:rPr lang="en-US" sz="2800" u="sng" dirty="0"/>
              <a:t>Since survey</a:t>
            </a:r>
            <a:br>
              <a:rPr lang="en-US" sz="2800" dirty="0"/>
            </a:br>
            <a:r>
              <a:rPr lang="en-US" sz="2800" dirty="0"/>
              <a:t>	~ 2 have approved design features bordering property, the 	others weren’t contacted</a:t>
            </a:r>
            <a:br>
              <a:rPr lang="en-US" sz="2800" dirty="0"/>
            </a:br>
            <a:br>
              <a:rPr lang="en-US" sz="2800" dirty="0"/>
            </a:br>
            <a:endParaRPr lang="en-US" sz="2800" dirty="0"/>
          </a:p>
        </p:txBody>
      </p:sp>
    </p:spTree>
    <p:extLst>
      <p:ext uri="{BB962C8B-B14F-4D97-AF65-F5344CB8AC3E}">
        <p14:creationId xmlns:p14="http://schemas.microsoft.com/office/powerpoint/2010/main" val="19120125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6F75DE-8A44-4EC5-83C6-95BDDF10DFD9}"/>
              </a:ext>
            </a:extLst>
          </p:cNvPr>
          <p:cNvSpPr>
            <a:spLocks noGrp="1"/>
          </p:cNvSpPr>
          <p:nvPr>
            <p:ph type="title"/>
          </p:nvPr>
        </p:nvSpPr>
        <p:spPr>
          <a:xfrm>
            <a:off x="686834" y="1153572"/>
            <a:ext cx="3200400" cy="4461163"/>
          </a:xfrm>
        </p:spPr>
        <p:txBody>
          <a:bodyPr vert="horz" lIns="91440" tIns="45720" rIns="91440" bIns="45720" rtlCol="0" anchor="ctr">
            <a:normAutofit/>
          </a:bodyPr>
          <a:lstStyle/>
          <a:p>
            <a:pPr algn="l"/>
            <a:r>
              <a:rPr lang="en-US" u="sng" kern="1200" dirty="0">
                <a:solidFill>
                  <a:srgbClr val="FFFFFF"/>
                </a:solidFill>
                <a:latin typeface="+mj-lt"/>
                <a:ea typeface="+mj-ea"/>
                <a:cs typeface="+mj-cs"/>
              </a:rPr>
              <a:t>Design Concerns</a:t>
            </a:r>
          </a:p>
        </p:txBody>
      </p:sp>
      <p:sp>
        <p:nvSpPr>
          <p:cNvPr id="24" name="Arc 23">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7D74635-F45B-A182-6F2F-DFF210352EAD}"/>
              </a:ext>
            </a:extLst>
          </p:cNvPr>
          <p:cNvSpPr>
            <a:spLocks noGrp="1"/>
          </p:cNvSpPr>
          <p:nvPr>
            <p:ph sz="quarter" idx="11"/>
          </p:nvPr>
        </p:nvSpPr>
        <p:spPr>
          <a:xfrm>
            <a:off x="4727344" y="766618"/>
            <a:ext cx="6906491" cy="5589732"/>
          </a:xfrm>
        </p:spPr>
        <p:txBody>
          <a:bodyPr vert="horz" lIns="91440" tIns="45720" rIns="91440" bIns="45720" rtlCol="0" anchor="ctr">
            <a:normAutofit/>
          </a:bodyPr>
          <a:lstStyle/>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Biome Light" panose="020B0303030204020804" pitchFamily="34" charset="0"/>
                <a:ea typeface="+mn-ea"/>
                <a:cs typeface="Biome Light" panose="020B0303030204020804" pitchFamily="34" charset="0"/>
              </a:rPr>
              <a:t>Size of prairies, specifically loss of turf grass and wanting more concise intervention areas</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Biome Light" panose="020B0303030204020804" pitchFamily="34" charset="0"/>
                <a:ea typeface="+mn-ea"/>
                <a:cs typeface="Biome Light" panose="020B0303030204020804" pitchFamily="34" charset="0"/>
              </a:rPr>
              <a:t>Closeness of features to property</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Biome Light" panose="020B0303030204020804" pitchFamily="34" charset="0"/>
                <a:ea typeface="+mn-ea"/>
                <a:cs typeface="Biome Light" panose="020B0303030204020804" pitchFamily="34" charset="0"/>
              </a:rPr>
              <a:t>Questions about cost/maintenance</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Biome Light" panose="020B0303030204020804" pitchFamily="34" charset="0"/>
                <a:ea typeface="+mn-ea"/>
                <a:cs typeface="Biome Light" panose="020B0303030204020804" pitchFamily="34" charset="0"/>
              </a:rPr>
              <a:t>Height of prairie plants, whether they may impact allergies</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Biome Light" panose="020B0303030204020804" pitchFamily="34" charset="0"/>
                <a:ea typeface="+mn-ea"/>
                <a:cs typeface="Biome Light" panose="020B0303030204020804" pitchFamily="34" charset="0"/>
              </a:rPr>
              <a:t>Ways to establish permanent, visual boundaries around prairie areas</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Biome Light" panose="020B0303030204020804" pitchFamily="34" charset="0"/>
                <a:ea typeface="+mn-ea"/>
                <a:cs typeface="Biome Light" panose="020B0303030204020804" pitchFamily="34" charset="0"/>
              </a:rPr>
              <a:t>Wildlife</a:t>
            </a:r>
          </a:p>
          <a:p>
            <a:pPr>
              <a:lnSpc>
                <a:spcPct val="90000"/>
              </a:lnSpc>
            </a:pPr>
            <a:endParaRPr lang="en-US" dirty="0"/>
          </a:p>
        </p:txBody>
      </p:sp>
      <p:sp>
        <p:nvSpPr>
          <p:cNvPr id="14" name="Date Placeholder 13">
            <a:extLst>
              <a:ext uri="{FF2B5EF4-FFF2-40B4-BE49-F238E27FC236}">
                <a16:creationId xmlns:a16="http://schemas.microsoft.com/office/drawing/2014/main" id="{EF6002B2-219C-4BAA-A95C-36538E39AEAC}"/>
              </a:ext>
            </a:extLst>
          </p:cNvPr>
          <p:cNvSpPr>
            <a:spLocks noGrp="1"/>
          </p:cNvSpPr>
          <p:nvPr>
            <p:ph type="dt" sz="half" idx="2"/>
          </p:nvPr>
        </p:nvSpPr>
        <p:spPr>
          <a:xfrm>
            <a:off x="838200" y="6356350"/>
            <a:ext cx="1639957" cy="365125"/>
          </a:xfrm>
        </p:spPr>
        <p:txBody>
          <a:bodyPr vert="horz" lIns="91440" tIns="45720" rIns="91440" bIns="45720" rtlCol="0" anchor="ctr">
            <a:normAutofit/>
          </a:bodyPr>
          <a:lstStyle/>
          <a:p>
            <a:pPr>
              <a:spcAft>
                <a:spcPts val="600"/>
              </a:spcAft>
            </a:pPr>
            <a:fld id="{27AB0102-8ACA-4214-A839-9665520705F6}" type="datetime1">
              <a:rPr lang="en-US" sz="1200">
                <a:solidFill>
                  <a:srgbClr val="FFFFFF"/>
                </a:solidFill>
              </a:rPr>
              <a:pPr>
                <a:spcAft>
                  <a:spcPts val="600"/>
                </a:spcAft>
              </a:pPr>
              <a:t>5/6/2023</a:t>
            </a:fld>
            <a:endParaRPr lang="en-US" sz="1200">
              <a:solidFill>
                <a:srgbClr val="FFFFFF"/>
              </a:solidFill>
            </a:endParaRPr>
          </a:p>
        </p:txBody>
      </p:sp>
      <p:sp>
        <p:nvSpPr>
          <p:cNvPr id="15" name="Slide Number Placeholder 14">
            <a:extLst>
              <a:ext uri="{FF2B5EF4-FFF2-40B4-BE49-F238E27FC236}">
                <a16:creationId xmlns:a16="http://schemas.microsoft.com/office/drawing/2014/main" id="{5515DA6F-E486-4C5A-B98C-B1ACDA64D455}"/>
              </a:ext>
            </a:extLst>
          </p:cNvPr>
          <p:cNvSpPr>
            <a:spLocks noGrp="1"/>
          </p:cNvSpPr>
          <p:nvPr>
            <p:ph type="sldNum" sz="quarter" idx="4"/>
          </p:nvPr>
        </p:nvSpPr>
        <p:spPr>
          <a:xfrm>
            <a:off x="9541564" y="6356350"/>
            <a:ext cx="1812235" cy="365125"/>
          </a:xfrm>
        </p:spPr>
        <p:txBody>
          <a:bodyPr vert="horz" lIns="91440" tIns="45720" rIns="91440" bIns="45720" rtlCol="0" anchor="ctr">
            <a:normAutofit/>
          </a:bodyPr>
          <a:lstStyle/>
          <a:p>
            <a:pPr>
              <a:spcAft>
                <a:spcPts val="600"/>
              </a:spcAft>
            </a:pPr>
            <a:fld id="{294A09A9-5501-47C1-A89A-A340965A2BE2}" type="slidenum">
              <a:rPr lang="en-US" sz="1200" smtClean="0">
                <a:latin typeface="+mn-lt"/>
                <a:cs typeface="+mn-cs"/>
              </a:rPr>
              <a:pPr>
                <a:spcAft>
                  <a:spcPts val="600"/>
                </a:spcAft>
              </a:pPr>
              <a:t>5</a:t>
            </a:fld>
            <a:endParaRPr lang="en-US" sz="1200">
              <a:latin typeface="+mn-lt"/>
              <a:cs typeface="+mn-cs"/>
            </a:endParaRPr>
          </a:p>
        </p:txBody>
      </p:sp>
    </p:spTree>
    <p:extLst>
      <p:ext uri="{BB962C8B-B14F-4D97-AF65-F5344CB8AC3E}">
        <p14:creationId xmlns:p14="http://schemas.microsoft.com/office/powerpoint/2010/main" val="42129174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6F75DE-8A44-4EC5-83C6-95BDDF10DFD9}"/>
              </a:ext>
            </a:extLst>
          </p:cNvPr>
          <p:cNvSpPr>
            <a:spLocks noGrp="1"/>
          </p:cNvSpPr>
          <p:nvPr>
            <p:ph type="title"/>
          </p:nvPr>
        </p:nvSpPr>
        <p:spPr>
          <a:xfrm>
            <a:off x="686834" y="1153572"/>
            <a:ext cx="3200400" cy="4461163"/>
          </a:xfrm>
        </p:spPr>
        <p:txBody>
          <a:bodyPr vert="horz" lIns="91440" tIns="45720" rIns="91440" bIns="45720" rtlCol="0" anchor="ctr">
            <a:normAutofit/>
          </a:bodyPr>
          <a:lstStyle/>
          <a:p>
            <a:pPr algn="l"/>
            <a:r>
              <a:rPr lang="en-US" u="sng" kern="1200">
                <a:solidFill>
                  <a:srgbClr val="FFFFFF"/>
                </a:solidFill>
                <a:latin typeface="+mj-lt"/>
                <a:ea typeface="+mj-ea"/>
                <a:cs typeface="+mj-cs"/>
              </a:rPr>
              <a:t>Design “Likes”</a:t>
            </a:r>
          </a:p>
        </p:txBody>
      </p:sp>
      <p:sp>
        <p:nvSpPr>
          <p:cNvPr id="24" name="Arc 23">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7D74635-F45B-A182-6F2F-DFF210352EAD}"/>
              </a:ext>
            </a:extLst>
          </p:cNvPr>
          <p:cNvSpPr>
            <a:spLocks noGrp="1"/>
          </p:cNvSpPr>
          <p:nvPr>
            <p:ph sz="quarter" idx="11"/>
          </p:nvPr>
        </p:nvSpPr>
        <p:spPr>
          <a:xfrm>
            <a:off x="4447308" y="766618"/>
            <a:ext cx="6906491" cy="5589732"/>
          </a:xfrm>
        </p:spPr>
        <p:txBody>
          <a:bodyPr vert="horz" lIns="91440" tIns="45720" rIns="91440" bIns="45720" rtlCol="0" anchor="ctr">
            <a:normAutofit/>
          </a:bodyPr>
          <a:lstStyle/>
          <a:p>
            <a:pPr lvl="1">
              <a:lnSpc>
                <a:spcPct val="90000"/>
              </a:lnSpc>
            </a:pPr>
            <a:r>
              <a:rPr lang="en-US" dirty="0"/>
              <a:t>Flooding management and standing water reduction</a:t>
            </a:r>
          </a:p>
          <a:p>
            <a:pPr lvl="1">
              <a:lnSpc>
                <a:spcPct val="90000"/>
              </a:lnSpc>
            </a:pPr>
            <a:endParaRPr lang="en-US" dirty="0"/>
          </a:p>
          <a:p>
            <a:pPr lvl="1">
              <a:lnSpc>
                <a:spcPct val="90000"/>
              </a:lnSpc>
            </a:pPr>
            <a:r>
              <a:rPr lang="en-US" dirty="0"/>
              <a:t>Improved aesthetics, landscaping</a:t>
            </a:r>
          </a:p>
          <a:p>
            <a:pPr lvl="1">
              <a:lnSpc>
                <a:spcPct val="90000"/>
              </a:lnSpc>
            </a:pPr>
            <a:endParaRPr lang="en-US" dirty="0"/>
          </a:p>
          <a:p>
            <a:pPr lvl="1">
              <a:lnSpc>
                <a:spcPct val="90000"/>
              </a:lnSpc>
            </a:pPr>
            <a:r>
              <a:rPr lang="en-US" dirty="0"/>
              <a:t>Adding recreational activities and spaces, community benefit features</a:t>
            </a:r>
          </a:p>
          <a:p>
            <a:pPr lvl="1">
              <a:lnSpc>
                <a:spcPct val="90000"/>
              </a:lnSpc>
            </a:pPr>
            <a:endParaRPr lang="en-US" dirty="0"/>
          </a:p>
          <a:p>
            <a:pPr lvl="1">
              <a:lnSpc>
                <a:spcPct val="90000"/>
              </a:lnSpc>
            </a:pPr>
            <a:r>
              <a:rPr lang="en-US" dirty="0"/>
              <a:t>Ecological benefits – such as runoff filtering before flowing into marsh</a:t>
            </a:r>
          </a:p>
          <a:p>
            <a:pPr lvl="1">
              <a:lnSpc>
                <a:spcPct val="90000"/>
              </a:lnSpc>
            </a:pPr>
            <a:endParaRPr lang="en-US" dirty="0"/>
          </a:p>
          <a:p>
            <a:pPr lvl="1">
              <a:lnSpc>
                <a:spcPct val="90000"/>
              </a:lnSpc>
            </a:pPr>
            <a:r>
              <a:rPr lang="en-US" dirty="0"/>
              <a:t>Property Screening</a:t>
            </a:r>
          </a:p>
          <a:p>
            <a:pPr lvl="1">
              <a:lnSpc>
                <a:spcPct val="90000"/>
              </a:lnSpc>
            </a:pPr>
            <a:endParaRPr lang="en-US" dirty="0"/>
          </a:p>
          <a:p>
            <a:pPr lvl="1">
              <a:lnSpc>
                <a:spcPct val="90000"/>
              </a:lnSpc>
            </a:pPr>
            <a:r>
              <a:rPr lang="en-US" dirty="0"/>
              <a:t>Wildlife, Trees and Native plants</a:t>
            </a:r>
          </a:p>
          <a:p>
            <a:pPr>
              <a:lnSpc>
                <a:spcPct val="90000"/>
              </a:lnSpc>
            </a:pPr>
            <a:endParaRPr lang="en-US" dirty="0"/>
          </a:p>
        </p:txBody>
      </p:sp>
      <p:sp>
        <p:nvSpPr>
          <p:cNvPr id="14" name="Date Placeholder 13">
            <a:extLst>
              <a:ext uri="{FF2B5EF4-FFF2-40B4-BE49-F238E27FC236}">
                <a16:creationId xmlns:a16="http://schemas.microsoft.com/office/drawing/2014/main" id="{EF6002B2-219C-4BAA-A95C-36538E39AEAC}"/>
              </a:ext>
            </a:extLst>
          </p:cNvPr>
          <p:cNvSpPr>
            <a:spLocks noGrp="1"/>
          </p:cNvSpPr>
          <p:nvPr>
            <p:ph type="dt" sz="half" idx="2"/>
          </p:nvPr>
        </p:nvSpPr>
        <p:spPr>
          <a:xfrm>
            <a:off x="838200" y="6356350"/>
            <a:ext cx="1639957" cy="365125"/>
          </a:xfrm>
        </p:spPr>
        <p:txBody>
          <a:bodyPr vert="horz" lIns="91440" tIns="45720" rIns="91440" bIns="45720" rtlCol="0" anchor="ctr">
            <a:normAutofit/>
          </a:bodyPr>
          <a:lstStyle/>
          <a:p>
            <a:pPr>
              <a:spcAft>
                <a:spcPts val="600"/>
              </a:spcAft>
            </a:pPr>
            <a:fld id="{27AB0102-8ACA-4214-A839-9665520705F6}" type="datetime1">
              <a:rPr lang="en-US" sz="1200">
                <a:solidFill>
                  <a:srgbClr val="FFFFFF"/>
                </a:solidFill>
              </a:rPr>
              <a:pPr>
                <a:spcAft>
                  <a:spcPts val="600"/>
                </a:spcAft>
              </a:pPr>
              <a:t>5/6/2023</a:t>
            </a:fld>
            <a:endParaRPr lang="en-US" sz="1200">
              <a:solidFill>
                <a:srgbClr val="FFFFFF"/>
              </a:solidFill>
            </a:endParaRPr>
          </a:p>
        </p:txBody>
      </p:sp>
      <p:sp>
        <p:nvSpPr>
          <p:cNvPr id="15" name="Slide Number Placeholder 14">
            <a:extLst>
              <a:ext uri="{FF2B5EF4-FFF2-40B4-BE49-F238E27FC236}">
                <a16:creationId xmlns:a16="http://schemas.microsoft.com/office/drawing/2014/main" id="{5515DA6F-E486-4C5A-B98C-B1ACDA64D455}"/>
              </a:ext>
            </a:extLst>
          </p:cNvPr>
          <p:cNvSpPr>
            <a:spLocks noGrp="1"/>
          </p:cNvSpPr>
          <p:nvPr>
            <p:ph type="sldNum" sz="quarter" idx="4"/>
          </p:nvPr>
        </p:nvSpPr>
        <p:spPr>
          <a:xfrm>
            <a:off x="9541564" y="6356350"/>
            <a:ext cx="1812235" cy="365125"/>
          </a:xfrm>
        </p:spPr>
        <p:txBody>
          <a:bodyPr vert="horz" lIns="91440" tIns="45720" rIns="91440" bIns="45720" rtlCol="0" anchor="ctr">
            <a:normAutofit/>
          </a:bodyPr>
          <a:lstStyle/>
          <a:p>
            <a:pPr>
              <a:spcAft>
                <a:spcPts val="600"/>
              </a:spcAft>
            </a:pPr>
            <a:fld id="{294A09A9-5501-47C1-A89A-A340965A2BE2}" type="slidenum">
              <a:rPr lang="en-US" sz="1200" smtClean="0">
                <a:latin typeface="+mn-lt"/>
                <a:cs typeface="+mn-cs"/>
              </a:rPr>
              <a:pPr>
                <a:spcAft>
                  <a:spcPts val="600"/>
                </a:spcAft>
              </a:pPr>
              <a:t>6</a:t>
            </a:fld>
            <a:endParaRPr lang="en-US" sz="1200">
              <a:latin typeface="+mn-lt"/>
              <a:cs typeface="+mn-cs"/>
            </a:endParaRPr>
          </a:p>
        </p:txBody>
      </p:sp>
    </p:spTree>
    <p:extLst>
      <p:ext uri="{BB962C8B-B14F-4D97-AF65-F5344CB8AC3E}">
        <p14:creationId xmlns:p14="http://schemas.microsoft.com/office/powerpoint/2010/main" val="23631540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itle 27">
            <a:extLst>
              <a:ext uri="{FF2B5EF4-FFF2-40B4-BE49-F238E27FC236}">
                <a16:creationId xmlns:a16="http://schemas.microsoft.com/office/drawing/2014/main" id="{BF59AC89-2307-4F1C-962F-D954A6C80A28}"/>
              </a:ext>
            </a:extLst>
          </p:cNvPr>
          <p:cNvSpPr>
            <a:spLocks noGrp="1"/>
          </p:cNvSpPr>
          <p:nvPr>
            <p:ph type="title"/>
          </p:nvPr>
        </p:nvSpPr>
        <p:spPr>
          <a:xfrm>
            <a:off x="6140871" y="498797"/>
            <a:ext cx="4939457" cy="5860405"/>
          </a:xfrm>
        </p:spPr>
        <p:txBody>
          <a:bodyPr vert="horz" lIns="91440" tIns="45720" rIns="91440" bIns="45720" rtlCol="0" anchor="ctr">
            <a:normAutofit fontScale="90000"/>
          </a:bodyPr>
          <a:lstStyle/>
          <a:p>
            <a:pPr marL="171450" indent="-171450">
              <a:lnSpc>
                <a:spcPct val="90000"/>
              </a:lnSpc>
              <a:spcBef>
                <a:spcPct val="0"/>
              </a:spcBef>
            </a:pPr>
            <a:r>
              <a:rPr lang="en-US" b="1" dirty="0"/>
              <a:t>   </a:t>
            </a:r>
            <a:r>
              <a:rPr lang="en-US" b="1" u="sng" dirty="0"/>
              <a:t>Regarding Wildlife </a:t>
            </a:r>
            <a:r>
              <a:rPr lang="en-US" sz="1800" dirty="0"/>
              <a:t>– beneficial components of this landscaping approach include the creation of habitats that support the presence of pollinators, birds, etc., and development of a more balanced and self-maintaining ecological system. </a:t>
            </a:r>
            <a:br>
              <a:rPr lang="en-US" sz="1800" dirty="0"/>
            </a:br>
            <a:r>
              <a:rPr lang="en-US" sz="1800" dirty="0"/>
              <a:t>	</a:t>
            </a:r>
            <a:br>
              <a:rPr lang="en-US" sz="1800" dirty="0"/>
            </a:br>
            <a:r>
              <a:rPr lang="en-US" sz="1800" dirty="0"/>
              <a:t>~ Meeting with local DNR Wildlife Educator can be scheduled if the community desires, and if there is enough interest. Learn more about the types of wildlife native to our area, what species are most likely to be attracted to the design features, their benefits, and tips on how to reduce wildlife conflicts.  </a:t>
            </a:r>
            <a:br>
              <a:rPr lang="en-US" sz="1800" dirty="0"/>
            </a:br>
            <a:br>
              <a:rPr lang="en-US" sz="1800" dirty="0"/>
            </a:br>
            <a:br>
              <a:rPr lang="en-US" sz="1800" dirty="0"/>
            </a:br>
            <a:r>
              <a:rPr lang="en-US" b="1" u="sng" dirty="0"/>
              <a:t>Regarding Native Plants </a:t>
            </a:r>
            <a:r>
              <a:rPr lang="en-US" sz="1800" dirty="0"/>
              <a:t>– Wild Ones Menomonee River Area Branch collaboration. </a:t>
            </a:r>
            <a:br>
              <a:rPr lang="en-US" sz="1800" dirty="0"/>
            </a:br>
            <a:r>
              <a:rPr lang="en-US" sz="1800" dirty="0"/>
              <a:t>	</a:t>
            </a:r>
            <a:br>
              <a:rPr lang="en-US" sz="1800" dirty="0"/>
            </a:br>
            <a:r>
              <a:rPr lang="en-US" sz="1800" dirty="0"/>
              <a:t>~ Potential for a meeting/presentation by Wild Ones members to provide further community education and discussion around native plants and their use of in landscaping.</a:t>
            </a:r>
            <a:br>
              <a:rPr lang="en-US" sz="1100" dirty="0">
                <a:solidFill>
                  <a:schemeClr val="tx1"/>
                </a:solidFill>
              </a:rPr>
            </a:br>
            <a:endParaRPr lang="en-US" sz="1100" dirty="0">
              <a:solidFill>
                <a:schemeClr val="tx1"/>
              </a:solidFill>
            </a:endParaRPr>
          </a:p>
        </p:txBody>
      </p:sp>
      <p:pic>
        <p:nvPicPr>
          <p:cNvPr id="13" name="Picture Placeholder 12">
            <a:extLst>
              <a:ext uri="{FF2B5EF4-FFF2-40B4-BE49-F238E27FC236}">
                <a16:creationId xmlns:a16="http://schemas.microsoft.com/office/drawing/2014/main" id="{51A5A3C0-E655-407D-9CFE-9E0D62FA16A8}"/>
              </a:ext>
            </a:extLst>
          </p:cNvPr>
          <p:cNvPicPr>
            <a:picLocks noGrp="1" noChangeAspect="1"/>
          </p:cNvPicPr>
          <p:nvPr>
            <p:ph type="pic" sz="quarter" idx="10"/>
          </p:nvPr>
        </p:nvPicPr>
        <p:blipFill rotWithShape="1">
          <a:blip r:embed="rId2">
            <a:extLst>
              <a:ext uri="{837473B0-CC2E-450A-ABE3-18F120FF3D39}">
                <a1611:picAttrSrcUrl xmlns:a1611="http://schemas.microsoft.com/office/drawing/2016/11/main" r:id="rId3"/>
              </a:ext>
            </a:extLst>
          </a:blip>
          <a:srcRect l="34963" r="5503" b="-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15" name="Date Placeholder 14">
            <a:extLst>
              <a:ext uri="{FF2B5EF4-FFF2-40B4-BE49-F238E27FC236}">
                <a16:creationId xmlns:a16="http://schemas.microsoft.com/office/drawing/2014/main" id="{740F1142-57E3-40C3-9A2A-3B1C8975905A}"/>
              </a:ext>
            </a:extLst>
          </p:cNvPr>
          <p:cNvSpPr>
            <a:spLocks noGrp="1"/>
          </p:cNvSpPr>
          <p:nvPr>
            <p:ph type="dt" sz="half" idx="2"/>
          </p:nvPr>
        </p:nvSpPr>
        <p:spPr>
          <a:xfrm>
            <a:off x="838200" y="6356350"/>
            <a:ext cx="2743200" cy="365125"/>
          </a:xfrm>
        </p:spPr>
        <p:txBody>
          <a:bodyPr vert="horz" lIns="91440" tIns="45720" rIns="91440" bIns="45720" rtlCol="0" anchor="ctr">
            <a:normAutofit/>
          </a:bodyPr>
          <a:lstStyle/>
          <a:p>
            <a:pPr>
              <a:spcAft>
                <a:spcPts val="600"/>
              </a:spcAft>
              <a:defRPr/>
            </a:pPr>
            <a:fld id="{B93BF043-A0E2-48C9-80FB-0A3EF98DDCEF}" type="datetime1">
              <a:rPr lang="en-US" sz="1200">
                <a:solidFill>
                  <a:srgbClr val="FFFFFF"/>
                </a:solidFill>
                <a:latin typeface="Calibri" panose="020F0502020204030204"/>
              </a:rPr>
              <a:pPr>
                <a:spcAft>
                  <a:spcPts val="600"/>
                </a:spcAft>
                <a:defRPr/>
              </a:pPr>
              <a:t>5/6/2023</a:t>
            </a:fld>
            <a:endParaRPr lang="en-US" sz="1200">
              <a:solidFill>
                <a:srgbClr val="FFFFFF"/>
              </a:solidFill>
              <a:latin typeface="Calibri" panose="020F0502020204030204"/>
            </a:endParaRPr>
          </a:p>
        </p:txBody>
      </p:sp>
      <p:sp>
        <p:nvSpPr>
          <p:cNvPr id="16" name="Slide Number Placeholder 15">
            <a:extLst>
              <a:ext uri="{FF2B5EF4-FFF2-40B4-BE49-F238E27FC236}">
                <a16:creationId xmlns:a16="http://schemas.microsoft.com/office/drawing/2014/main" id="{ED61D9CF-8ACA-4237-8E03-D79B6B89F0F2}"/>
              </a:ext>
            </a:extLst>
          </p:cNvPr>
          <p:cNvSpPr>
            <a:spLocks noGrp="1"/>
          </p:cNvSpPr>
          <p:nvPr>
            <p:ph type="sldNum" sz="quarter" idx="4"/>
          </p:nvPr>
        </p:nvSpPr>
        <p:spPr>
          <a:xfrm>
            <a:off x="8610600" y="6356350"/>
            <a:ext cx="2743200" cy="365125"/>
          </a:xfrm>
        </p:spPr>
        <p:txBody>
          <a:bodyPr vert="horz" lIns="91440" tIns="45720" rIns="91440" bIns="45720" rtlCol="0" anchor="ctr">
            <a:normAutofit/>
          </a:bodyPr>
          <a:lstStyle/>
          <a:p>
            <a:pPr>
              <a:spcAft>
                <a:spcPts val="600"/>
              </a:spcAft>
              <a:defRPr/>
            </a:pPr>
            <a:fld id="{294A09A9-5501-47C1-A89A-A340965A2BE2}" type="slidenum">
              <a:rPr lang="en-US" sz="1200" smtClean="0">
                <a:solidFill>
                  <a:prstClr val="black">
                    <a:tint val="75000"/>
                  </a:prstClr>
                </a:solidFill>
                <a:latin typeface="Calibri" panose="020F0502020204030204"/>
                <a:cs typeface="+mn-cs"/>
              </a:rPr>
              <a:pPr>
                <a:spcAft>
                  <a:spcPts val="600"/>
                </a:spcAft>
                <a:defRPr/>
              </a:pPr>
              <a:t>7</a:t>
            </a:fld>
            <a:endParaRPr lang="en-US" sz="1200">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34839995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58" name="Text Placeholder 57">
            <a:extLst>
              <a:ext uri="{FF2B5EF4-FFF2-40B4-BE49-F238E27FC236}">
                <a16:creationId xmlns:a16="http://schemas.microsoft.com/office/drawing/2014/main" id="{C6655028-4C8E-4A3F-A17E-06A507BFF4F4}"/>
              </a:ext>
            </a:extLst>
          </p:cNvPr>
          <p:cNvSpPr>
            <a:spLocks noGrp="1"/>
          </p:cNvSpPr>
          <p:nvPr>
            <p:ph type="body" sz="quarter" idx="12"/>
          </p:nvPr>
        </p:nvSpPr>
        <p:spPr/>
        <p:txBody>
          <a:bodyPr/>
          <a:lstStyle/>
          <a:p>
            <a:r>
              <a:rPr lang="en-US" dirty="0"/>
              <a:t>‘23</a:t>
            </a:r>
          </a:p>
        </p:txBody>
      </p:sp>
      <p:pic>
        <p:nvPicPr>
          <p:cNvPr id="34" name="Picture Placeholder 33" descr="Diagram&#10;&#10;Description automatically generated">
            <a:extLst>
              <a:ext uri="{FF2B5EF4-FFF2-40B4-BE49-F238E27FC236}">
                <a16:creationId xmlns:a16="http://schemas.microsoft.com/office/drawing/2014/main" id="{F4AD9C6E-01EF-5AB2-D3DB-54CF3A6EAD71}"/>
              </a:ext>
            </a:extLst>
          </p:cNvPr>
          <p:cNvPicPr>
            <a:picLocks noGrp="1" noChangeAspect="1"/>
          </p:cNvPicPr>
          <p:nvPr>
            <p:ph type="pic" sz="quarter" idx="11"/>
          </p:nvPr>
        </p:nvPicPr>
        <p:blipFill rotWithShape="1">
          <a:blip r:embed="rId2"/>
          <a:srcRect t="2" b="10219"/>
          <a:stretch/>
        </p:blipFill>
        <p:spPr>
          <a:xfrm>
            <a:off x="5970588" y="150089"/>
            <a:ext cx="5076103" cy="6557819"/>
          </a:xfrm>
        </p:spPr>
      </p:pic>
      <p:sp>
        <p:nvSpPr>
          <p:cNvPr id="10" name="Title 9">
            <a:extLst>
              <a:ext uri="{FF2B5EF4-FFF2-40B4-BE49-F238E27FC236}">
                <a16:creationId xmlns:a16="http://schemas.microsoft.com/office/drawing/2014/main" id="{29E24BCE-48CF-4EA0-8CEE-DABDE8C63D2E}"/>
              </a:ext>
            </a:extLst>
          </p:cNvPr>
          <p:cNvSpPr>
            <a:spLocks noGrp="1"/>
          </p:cNvSpPr>
          <p:nvPr>
            <p:ph type="title"/>
          </p:nvPr>
        </p:nvSpPr>
        <p:spPr>
          <a:xfrm>
            <a:off x="789102" y="2307779"/>
            <a:ext cx="5181486" cy="2242441"/>
          </a:xfrm>
        </p:spPr>
        <p:txBody>
          <a:bodyPr>
            <a:normAutofit/>
          </a:bodyPr>
          <a:lstStyle/>
          <a:p>
            <a:r>
              <a:rPr lang="en-US" dirty="0"/>
              <a:t>Final Design</a:t>
            </a:r>
          </a:p>
        </p:txBody>
      </p:sp>
      <p:sp>
        <p:nvSpPr>
          <p:cNvPr id="36" name="Date Placeholder 35">
            <a:extLst>
              <a:ext uri="{FF2B5EF4-FFF2-40B4-BE49-F238E27FC236}">
                <a16:creationId xmlns:a16="http://schemas.microsoft.com/office/drawing/2014/main" id="{F6CE792E-745D-4408-9AB1-740D556972A1}"/>
              </a:ext>
            </a:extLst>
          </p:cNvPr>
          <p:cNvSpPr>
            <a:spLocks noGrp="1"/>
          </p:cNvSpPr>
          <p:nvPr>
            <p:ph type="dt" sz="half" idx="4294967295"/>
          </p:nvPr>
        </p:nvSpPr>
        <p:spPr>
          <a:xfrm>
            <a:off x="0" y="6486525"/>
            <a:ext cx="2743200" cy="365125"/>
          </a:xfrm>
        </p:spPr>
        <p:txBody>
          <a:bodyPr/>
          <a:lstStyle/>
          <a:p>
            <a:fld id="{E65208FE-0220-403B-8209-06D9990EA4C9}" type="datetime1">
              <a:rPr lang="en-US" smtClean="0"/>
              <a:pPr/>
              <a:t>5/6/2023</a:t>
            </a:fld>
            <a:endParaRPr lang="en-US" dirty="0"/>
          </a:p>
        </p:txBody>
      </p:sp>
      <p:sp>
        <p:nvSpPr>
          <p:cNvPr id="37" name="Slide Number Placeholder 36">
            <a:extLst>
              <a:ext uri="{FF2B5EF4-FFF2-40B4-BE49-F238E27FC236}">
                <a16:creationId xmlns:a16="http://schemas.microsoft.com/office/drawing/2014/main" id="{BF214639-68C6-49E7-90D4-F4DAFEFBFE02}"/>
              </a:ext>
            </a:extLst>
          </p:cNvPr>
          <p:cNvSpPr>
            <a:spLocks noGrp="1"/>
          </p:cNvSpPr>
          <p:nvPr>
            <p:ph type="sldNum" sz="quarter" idx="4294967295"/>
          </p:nvPr>
        </p:nvSpPr>
        <p:spPr>
          <a:xfrm>
            <a:off x="9448800" y="6486525"/>
            <a:ext cx="2743200" cy="365125"/>
          </a:xfrm>
        </p:spPr>
        <p:txBody>
          <a:bodyPr/>
          <a:lstStyle/>
          <a:p>
            <a:fld id="{294A09A9-5501-47C1-A89A-A340965A2BE2}" type="slidenum">
              <a:rPr lang="en-US" smtClean="0"/>
              <a:pPr/>
              <a:t>8</a:t>
            </a:fld>
            <a:endParaRPr lang="en-US" dirty="0"/>
          </a:p>
        </p:txBody>
      </p:sp>
    </p:spTree>
    <p:extLst>
      <p:ext uri="{BB962C8B-B14F-4D97-AF65-F5344CB8AC3E}">
        <p14:creationId xmlns:p14="http://schemas.microsoft.com/office/powerpoint/2010/main" val="4083546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E7AA7E8-8006-4E1F-A566-FCF37EE6F3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Date Placeholder 2">
            <a:extLst>
              <a:ext uri="{FF2B5EF4-FFF2-40B4-BE49-F238E27FC236}">
                <a16:creationId xmlns:a16="http://schemas.microsoft.com/office/drawing/2014/main" id="{9FCA0B4B-DCA0-EADB-3F6E-E308F648EC27}"/>
              </a:ext>
            </a:extLst>
          </p:cNvPr>
          <p:cNvSpPr>
            <a:spLocks noGrp="1"/>
          </p:cNvSpPr>
          <p:nvPr>
            <p:ph type="dt" sz="half" idx="2"/>
          </p:nvPr>
        </p:nvSpPr>
        <p:spPr>
          <a:xfrm>
            <a:off x="838200" y="224937"/>
            <a:ext cx="2743200" cy="365125"/>
          </a:xfrm>
        </p:spPr>
        <p:txBody>
          <a:bodyPr vert="horz" lIns="91440" tIns="45720" rIns="91440" bIns="45720" rtlCol="0" anchor="ctr">
            <a:normAutofit/>
          </a:bodyPr>
          <a:lstStyle/>
          <a:p>
            <a:pPr>
              <a:spcAft>
                <a:spcPts val="600"/>
              </a:spcAft>
            </a:pPr>
            <a:fld id="{C09D4DA8-2D4A-4F06-BECA-044AF4113FB4}" type="datetime1">
              <a:rPr lang="en-US" sz="1200">
                <a:solidFill>
                  <a:srgbClr val="FFFFFF"/>
                </a:solidFill>
              </a:rPr>
              <a:pPr>
                <a:spcAft>
                  <a:spcPts val="600"/>
                </a:spcAft>
              </a:pPr>
              <a:t>5/6/2023</a:t>
            </a:fld>
            <a:endParaRPr lang="en-US" sz="1200">
              <a:solidFill>
                <a:srgbClr val="FFFFFF"/>
              </a:solidFill>
            </a:endParaRPr>
          </a:p>
        </p:txBody>
      </p:sp>
      <p:sp>
        <p:nvSpPr>
          <p:cNvPr id="4" name="Slide Number Placeholder 3">
            <a:extLst>
              <a:ext uri="{FF2B5EF4-FFF2-40B4-BE49-F238E27FC236}">
                <a16:creationId xmlns:a16="http://schemas.microsoft.com/office/drawing/2014/main" id="{CB134552-59E7-F352-4D0C-C1C8F43EC87B}"/>
              </a:ext>
            </a:extLst>
          </p:cNvPr>
          <p:cNvSpPr>
            <a:spLocks noGrp="1"/>
          </p:cNvSpPr>
          <p:nvPr>
            <p:ph type="sldNum" sz="quarter" idx="4"/>
          </p:nvPr>
        </p:nvSpPr>
        <p:spPr>
          <a:xfrm>
            <a:off x="8610600" y="224937"/>
            <a:ext cx="2743200" cy="365125"/>
          </a:xfrm>
        </p:spPr>
        <p:txBody>
          <a:bodyPr vert="horz" lIns="91440" tIns="45720" rIns="91440" bIns="45720" rtlCol="0" anchor="ctr">
            <a:normAutofit/>
          </a:bodyPr>
          <a:lstStyle/>
          <a:p>
            <a:pPr>
              <a:spcAft>
                <a:spcPts val="600"/>
              </a:spcAft>
            </a:pPr>
            <a:fld id="{294A09A9-5501-47C1-A89A-A340965A2BE2}" type="slidenum">
              <a:rPr lang="en-US" sz="1200">
                <a:solidFill>
                  <a:srgbClr val="FFFFFF"/>
                </a:solidFill>
                <a:latin typeface="+mn-lt"/>
                <a:cs typeface="+mn-cs"/>
              </a:rPr>
              <a:pPr>
                <a:spcAft>
                  <a:spcPts val="600"/>
                </a:spcAft>
              </a:pPr>
              <a:t>9</a:t>
            </a:fld>
            <a:endParaRPr lang="en-US" sz="1200">
              <a:solidFill>
                <a:srgbClr val="FFFFFF"/>
              </a:solidFill>
              <a:latin typeface="+mn-lt"/>
              <a:cs typeface="+mn-cs"/>
            </a:endParaRPr>
          </a:p>
        </p:txBody>
      </p:sp>
      <p:cxnSp>
        <p:nvCxnSpPr>
          <p:cNvPr id="19" name="Straight Connector 18">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47322" y="1589368"/>
            <a:ext cx="0" cy="5259754"/>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pic>
        <p:nvPicPr>
          <p:cNvPr id="7" name="Picture 6" descr="Diagram&#10;&#10;Description automatically generated">
            <a:extLst>
              <a:ext uri="{FF2B5EF4-FFF2-40B4-BE49-F238E27FC236}">
                <a16:creationId xmlns:a16="http://schemas.microsoft.com/office/drawing/2014/main" id="{256B6EAA-1751-4F60-EC84-AB6E0ED9B097}"/>
              </a:ext>
            </a:extLst>
          </p:cNvPr>
          <p:cNvPicPr>
            <a:picLocks noChangeAspect="1"/>
          </p:cNvPicPr>
          <p:nvPr/>
        </p:nvPicPr>
        <p:blipFill rotWithShape="1">
          <a:blip r:embed="rId2"/>
          <a:srcRect l="1015" t="-1185" r="-1015" b="12065"/>
          <a:stretch/>
        </p:blipFill>
        <p:spPr>
          <a:xfrm>
            <a:off x="143114" y="126749"/>
            <a:ext cx="5161094" cy="6506314"/>
          </a:xfrm>
          <a:prstGeom prst="rect">
            <a:avLst/>
          </a:prstGeom>
        </p:spPr>
      </p:pic>
      <p:sp>
        <p:nvSpPr>
          <p:cNvPr id="8" name="TextBox 7">
            <a:extLst>
              <a:ext uri="{FF2B5EF4-FFF2-40B4-BE49-F238E27FC236}">
                <a16:creationId xmlns:a16="http://schemas.microsoft.com/office/drawing/2014/main" id="{F81237E0-9860-0CBD-9FE7-C4D6B231A094}"/>
              </a:ext>
            </a:extLst>
          </p:cNvPr>
          <p:cNvSpPr txBox="1"/>
          <p:nvPr/>
        </p:nvSpPr>
        <p:spPr>
          <a:xfrm>
            <a:off x="5563386" y="262590"/>
            <a:ext cx="6094427" cy="1461939"/>
          </a:xfrm>
          <a:prstGeom prst="rect">
            <a:avLst/>
          </a:prstGeom>
          <a:noFill/>
        </p:spPr>
        <p:txBody>
          <a:bodyPr wrap="square" rtlCol="0">
            <a:spAutoFit/>
          </a:bodyPr>
          <a:lstStyle/>
          <a:p>
            <a:pPr marL="171450" indent="-171450">
              <a:buFont typeface="Arial" panose="020B0604020202020204" pitchFamily="34" charset="0"/>
              <a:buChar char="•"/>
            </a:pPr>
            <a:r>
              <a:rPr lang="en-US" sz="1400" b="1" u="sng" dirty="0">
                <a:solidFill>
                  <a:schemeClr val="accent2">
                    <a:lumMod val="50000"/>
                  </a:schemeClr>
                </a:solidFill>
              </a:rPr>
              <a:t>Design Changes:</a:t>
            </a:r>
            <a:r>
              <a:rPr lang="en-US" sz="1400" b="1" dirty="0">
                <a:solidFill>
                  <a:schemeClr val="accent2">
                    <a:lumMod val="50000"/>
                  </a:schemeClr>
                </a:solidFill>
              </a:rPr>
              <a:t> </a:t>
            </a:r>
            <a:r>
              <a:rPr lang="en-US" sz="1300" dirty="0">
                <a:solidFill>
                  <a:schemeClr val="accent2">
                    <a:lumMod val="50000"/>
                  </a:schemeClr>
                </a:solidFill>
              </a:rPr>
              <a:t>made to incorporate community feedback, further assessment of water issues/</a:t>
            </a:r>
            <a:r>
              <a:rPr lang="en-US" sz="1300" dirty="0" err="1">
                <a:solidFill>
                  <a:schemeClr val="accent2">
                    <a:lumMod val="50000"/>
                  </a:schemeClr>
                </a:solidFill>
              </a:rPr>
              <a:t>mngt</a:t>
            </a:r>
            <a:r>
              <a:rPr lang="en-US" sz="1300" dirty="0">
                <a:solidFill>
                  <a:schemeClr val="accent2">
                    <a:lumMod val="50000"/>
                  </a:schemeClr>
                </a:solidFill>
              </a:rPr>
              <a:t>. needs and ongoing professional recommendations.</a:t>
            </a:r>
          </a:p>
          <a:p>
            <a:pPr marL="171450" indent="-171450">
              <a:buFont typeface="Arial" panose="020B0604020202020204" pitchFamily="34" charset="0"/>
              <a:buChar char="•"/>
            </a:pPr>
            <a:endParaRPr lang="en-US" sz="1300" dirty="0">
              <a:solidFill>
                <a:schemeClr val="accent2">
                  <a:lumMod val="50000"/>
                </a:schemeClr>
              </a:solidFill>
            </a:endParaRPr>
          </a:p>
          <a:p>
            <a:endParaRPr lang="en-US" dirty="0">
              <a:solidFill>
                <a:schemeClr val="accent2">
                  <a:lumMod val="50000"/>
                </a:schemeClr>
              </a:solidFill>
            </a:endParaRPr>
          </a:p>
          <a:p>
            <a:endParaRPr lang="en-US" dirty="0">
              <a:solidFill>
                <a:schemeClr val="accent2">
                  <a:lumMod val="50000"/>
                </a:schemeClr>
              </a:solidFill>
            </a:endParaRPr>
          </a:p>
        </p:txBody>
      </p:sp>
      <p:sp>
        <p:nvSpPr>
          <p:cNvPr id="16" name="TextBox 15">
            <a:extLst>
              <a:ext uri="{FF2B5EF4-FFF2-40B4-BE49-F238E27FC236}">
                <a16:creationId xmlns:a16="http://schemas.microsoft.com/office/drawing/2014/main" id="{E32FDB89-66B4-9BD3-93FD-0ECF30743738}"/>
              </a:ext>
            </a:extLst>
          </p:cNvPr>
          <p:cNvSpPr txBox="1"/>
          <p:nvPr/>
        </p:nvSpPr>
        <p:spPr>
          <a:xfrm>
            <a:off x="5563385" y="1063458"/>
            <a:ext cx="6094428" cy="5724644"/>
          </a:xfrm>
          <a:prstGeom prst="rect">
            <a:avLst/>
          </a:prstGeom>
          <a:noFill/>
        </p:spPr>
        <p:txBody>
          <a:bodyPr wrap="square">
            <a:spAutoFit/>
          </a:bodyPr>
          <a:lstStyle/>
          <a:p>
            <a:pPr marL="171450" indent="-171450">
              <a:buFont typeface="Arial" panose="020B0604020202020204" pitchFamily="34" charset="0"/>
              <a:buChar char="•"/>
            </a:pPr>
            <a:r>
              <a:rPr lang="en-US" sz="1400" b="1" u="sng" dirty="0">
                <a:solidFill>
                  <a:schemeClr val="accent2">
                    <a:lumMod val="50000"/>
                  </a:schemeClr>
                </a:solidFill>
              </a:rPr>
              <a:t>Budget:</a:t>
            </a:r>
            <a:r>
              <a:rPr lang="en-US" sz="1400" b="1" dirty="0">
                <a:solidFill>
                  <a:schemeClr val="accent2">
                    <a:lumMod val="50000"/>
                  </a:schemeClr>
                </a:solidFill>
              </a:rPr>
              <a:t> </a:t>
            </a:r>
            <a:r>
              <a:rPr lang="en-US" sz="1300" dirty="0">
                <a:solidFill>
                  <a:schemeClr val="accent2">
                    <a:lumMod val="50000"/>
                  </a:schemeClr>
                </a:solidFill>
              </a:rPr>
              <a:t>Formal beds instead of prairie/seeded areas increase costs. Cost of changes range up to abo. $15,000 more, depending what services and options we choose. </a:t>
            </a:r>
          </a:p>
          <a:p>
            <a:pPr marL="742950" lvl="1" indent="-285750">
              <a:buFont typeface="Wingdings" panose="05000000000000000000" pitchFamily="2" charset="2"/>
              <a:buChar char="v"/>
            </a:pPr>
            <a:r>
              <a:rPr lang="en-US" sz="1300" dirty="0">
                <a:solidFill>
                  <a:schemeClr val="accent2">
                    <a:lumMod val="50000"/>
                  </a:schemeClr>
                </a:solidFill>
              </a:rPr>
              <a:t>Design features and costs presented as Al La Carte options to allow flexibility in what we want to have done vs. do ourselves – which is where most savings could occur. </a:t>
            </a:r>
          </a:p>
          <a:p>
            <a:pPr marL="742950" lvl="1" indent="-285750">
              <a:buFont typeface="Wingdings" panose="05000000000000000000" pitchFamily="2" charset="2"/>
              <a:buChar char="v"/>
            </a:pPr>
            <a:r>
              <a:rPr lang="en-US" sz="1300" dirty="0">
                <a:solidFill>
                  <a:schemeClr val="accent2">
                    <a:lumMod val="50000"/>
                  </a:schemeClr>
                </a:solidFill>
              </a:rPr>
              <a:t>This years anticipated spending range is $7,900 up to $18,850 based on options chosen and community involvement. </a:t>
            </a:r>
          </a:p>
          <a:p>
            <a:pPr marL="742950" lvl="1" indent="-285750">
              <a:buFont typeface="Wingdings" panose="05000000000000000000" pitchFamily="2" charset="2"/>
              <a:buChar char="v"/>
            </a:pPr>
            <a:endParaRPr lang="en-US" sz="1300" dirty="0">
              <a:solidFill>
                <a:schemeClr val="accent2">
                  <a:lumMod val="50000"/>
                </a:schemeClr>
              </a:solidFill>
            </a:endParaRPr>
          </a:p>
          <a:p>
            <a:pPr marL="171450" indent="-171450">
              <a:buFont typeface="Arial" panose="020B0604020202020204" pitchFamily="34" charset="0"/>
              <a:buChar char="•"/>
            </a:pPr>
            <a:r>
              <a:rPr lang="en-US" sz="1400" b="1" u="sng" dirty="0">
                <a:solidFill>
                  <a:schemeClr val="accent2">
                    <a:lumMod val="50000"/>
                  </a:schemeClr>
                </a:solidFill>
              </a:rPr>
              <a:t>Options to reduce costs:</a:t>
            </a:r>
          </a:p>
          <a:p>
            <a:pPr marL="800100" lvl="1" indent="-342900">
              <a:buFont typeface="+mj-lt"/>
              <a:buAutoNum type="arabicPeriod"/>
            </a:pPr>
            <a:r>
              <a:rPr lang="en-US" sz="1300" dirty="0">
                <a:solidFill>
                  <a:schemeClr val="accent2">
                    <a:lumMod val="50000"/>
                  </a:schemeClr>
                </a:solidFill>
              </a:rPr>
              <a:t>Choose seed mixes vs formal beds in some features. </a:t>
            </a:r>
          </a:p>
          <a:p>
            <a:pPr marL="800100" lvl="1" indent="-342900">
              <a:buFont typeface="+mj-lt"/>
              <a:buAutoNum type="arabicPeriod"/>
            </a:pPr>
            <a:r>
              <a:rPr lang="en-US" sz="1300" dirty="0">
                <a:solidFill>
                  <a:schemeClr val="accent2">
                    <a:lumMod val="50000"/>
                  </a:schemeClr>
                </a:solidFill>
              </a:rPr>
              <a:t>Bed prepping and/or installing live plants ourselves, can cut close to half the cost in most formal features.</a:t>
            </a:r>
          </a:p>
          <a:p>
            <a:pPr marL="1257300" lvl="2" indent="-342900">
              <a:buFont typeface="Courier New" panose="02070309020205020404" pitchFamily="49" charset="0"/>
              <a:buChar char="o"/>
            </a:pPr>
            <a:r>
              <a:rPr lang="en-US" sz="1300" dirty="0">
                <a:solidFill>
                  <a:schemeClr val="accent2">
                    <a:lumMod val="50000"/>
                  </a:schemeClr>
                </a:solidFill>
              </a:rPr>
              <a:t>We’d need volunteers to commit to assisting with these projects before choosing this option. </a:t>
            </a:r>
          </a:p>
          <a:p>
            <a:pPr marL="1600200" lvl="3" indent="-228600">
              <a:buFont typeface="Wingdings" panose="05000000000000000000" pitchFamily="2" charset="2"/>
              <a:buChar char="§"/>
            </a:pPr>
            <a:r>
              <a:rPr lang="en-US" sz="1300" dirty="0">
                <a:solidFill>
                  <a:schemeClr val="accent2">
                    <a:lumMod val="50000"/>
                  </a:schemeClr>
                </a:solidFill>
              </a:rPr>
              <a:t>Consider forming a committee or making a list of volunteers.</a:t>
            </a:r>
          </a:p>
          <a:p>
            <a:pPr marL="1600200" lvl="3" indent="-228600">
              <a:buFont typeface="Wingdings" panose="05000000000000000000" pitchFamily="2" charset="2"/>
              <a:buChar char="§"/>
            </a:pPr>
            <a:r>
              <a:rPr lang="en-US" sz="1300" dirty="0">
                <a:solidFill>
                  <a:schemeClr val="accent2">
                    <a:lumMod val="50000"/>
                  </a:schemeClr>
                </a:solidFill>
              </a:rPr>
              <a:t>Consider a community event - offer food/drinks. One likely late summer or Fall this year.</a:t>
            </a:r>
          </a:p>
          <a:p>
            <a:pPr marL="800100" lvl="1" indent="-342900">
              <a:buFont typeface="+mj-lt"/>
              <a:buAutoNum type="arabicPeriod"/>
            </a:pPr>
            <a:r>
              <a:rPr lang="en-US" sz="1300" dirty="0">
                <a:solidFill>
                  <a:schemeClr val="accent2">
                    <a:lumMod val="50000"/>
                  </a:schemeClr>
                </a:solidFill>
              </a:rPr>
              <a:t>Apply for grants – a few identified, searching for more</a:t>
            </a:r>
          </a:p>
          <a:p>
            <a:pPr marL="800100" lvl="1" indent="-342900">
              <a:buFont typeface="+mj-lt"/>
              <a:buAutoNum type="arabicPeriod"/>
            </a:pPr>
            <a:r>
              <a:rPr lang="en-US" sz="1300" dirty="0">
                <a:solidFill>
                  <a:schemeClr val="accent2">
                    <a:lumMod val="50000"/>
                  </a:schemeClr>
                </a:solidFill>
              </a:rPr>
              <a:t>Fundraise</a:t>
            </a:r>
          </a:p>
          <a:p>
            <a:pPr marL="800100" lvl="1" indent="-342900">
              <a:buFont typeface="+mj-lt"/>
              <a:buAutoNum type="arabicPeriod"/>
            </a:pPr>
            <a:r>
              <a:rPr lang="en-US" sz="1300" dirty="0">
                <a:solidFill>
                  <a:schemeClr val="accent2">
                    <a:lumMod val="50000"/>
                  </a:schemeClr>
                </a:solidFill>
              </a:rPr>
              <a:t>Organization or community group: Wild Ones, Scouts group or Eagle Scout Project, etc. </a:t>
            </a:r>
          </a:p>
          <a:p>
            <a:pPr marL="800100" lvl="1" indent="-342900">
              <a:buFont typeface="+mj-lt"/>
              <a:buAutoNum type="arabicPeriod"/>
            </a:pPr>
            <a:r>
              <a:rPr lang="en-US" sz="1300" dirty="0">
                <a:solidFill>
                  <a:schemeClr val="accent2">
                    <a:lumMod val="50000"/>
                  </a:schemeClr>
                </a:solidFill>
              </a:rPr>
              <a:t>Explore purchasing/growing plants ourselves for formal beds at reduced cost</a:t>
            </a:r>
          </a:p>
          <a:p>
            <a:pPr marL="800100" lvl="1" indent="-342900">
              <a:buFont typeface="+mj-lt"/>
              <a:buAutoNum type="arabicPeriod"/>
            </a:pPr>
            <a:r>
              <a:rPr lang="en-US" sz="1300" dirty="0">
                <a:solidFill>
                  <a:schemeClr val="accent2">
                    <a:lumMod val="50000"/>
                  </a:schemeClr>
                </a:solidFill>
              </a:rPr>
              <a:t>Use of free city mulch for certain formal beds</a:t>
            </a:r>
          </a:p>
          <a:p>
            <a:pPr marL="800100" lvl="1" indent="-342900">
              <a:buFont typeface="+mj-lt"/>
              <a:buAutoNum type="arabicPeriod"/>
            </a:pPr>
            <a:r>
              <a:rPr lang="en-US" sz="1300" dirty="0">
                <a:solidFill>
                  <a:schemeClr val="accent2">
                    <a:lumMod val="50000"/>
                  </a:schemeClr>
                </a:solidFill>
              </a:rPr>
              <a:t>Search for free landscaping rocks – free transportation support or transportation as only cost </a:t>
            </a:r>
          </a:p>
        </p:txBody>
      </p:sp>
    </p:spTree>
    <p:extLst>
      <p:ext uri="{BB962C8B-B14F-4D97-AF65-F5344CB8AC3E}">
        <p14:creationId xmlns:p14="http://schemas.microsoft.com/office/powerpoint/2010/main" val="761293139"/>
      </p:ext>
    </p:extLst>
  </p:cSld>
  <p:clrMapOvr>
    <a:masterClrMapping/>
  </p:clrMapOvr>
</p:sld>
</file>

<file path=ppt/theme/theme1.xml><?xml version="1.0" encoding="utf-8"?>
<a:theme xmlns:a="http://schemas.openxmlformats.org/drawingml/2006/main" name="Office Theme">
  <a:themeElements>
    <a:clrScheme name="Minimalist Presentation">
      <a:dk1>
        <a:sysClr val="windowText" lastClr="000000"/>
      </a:dk1>
      <a:lt1>
        <a:sysClr val="window" lastClr="FFFFFF"/>
      </a:lt1>
      <a:dk2>
        <a:srgbClr val="ABABAB"/>
      </a:dk2>
      <a:lt2>
        <a:srgbClr val="F2F1EE"/>
      </a:lt2>
      <a:accent1>
        <a:srgbClr val="D8D2CD"/>
      </a:accent1>
      <a:accent2>
        <a:srgbClr val="C0C9C2"/>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Biome Light"/>
        <a:ea typeface=""/>
        <a:cs typeface=""/>
      </a:majorFont>
      <a:minorFont>
        <a:latin typeface="Biome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nimalist color presentation_Win32_LW_v2.potx" id="{B7F4C684-7BE5-4BD8-BEBE-7F207A45F474}" vid="{9091DE1E-F617-4C59-950B-F96736B889D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426e97fa315356fffbdcd9876fe988c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14b8f0def80e6d70ce3def20c90759a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0976319-4513-485C-AD3A-E56C39927A38}">
  <ds:schemaRefs>
    <ds:schemaRef ds:uri="http://purl.org/dc/dcmitype/"/>
    <ds:schemaRef ds:uri="http://schemas.openxmlformats.org/package/2006/metadata/core-properties"/>
    <ds:schemaRef ds:uri="http://schemas.microsoft.com/office/infopath/2007/PartnerControls"/>
    <ds:schemaRef ds:uri="http://purl.org/dc/terms/"/>
    <ds:schemaRef ds:uri="http://schemas.microsoft.com/office/2006/documentManagement/types"/>
    <ds:schemaRef ds:uri="http://purl.org/dc/elements/1.1/"/>
    <ds:schemaRef ds:uri="http://www.w3.org/XML/1998/namespace"/>
    <ds:schemaRef ds:uri="16c05727-aa75-4e4a-9b5f-8a80a1165891"/>
    <ds:schemaRef ds:uri="71af3243-3dd4-4a8d-8c0d-dd76da1f02a5"/>
    <ds:schemaRef ds:uri="http://schemas.microsoft.com/office/2006/metadata/properties"/>
  </ds:schemaRefs>
</ds:datastoreItem>
</file>

<file path=customXml/itemProps2.xml><?xml version="1.0" encoding="utf-8"?>
<ds:datastoreItem xmlns:ds="http://schemas.openxmlformats.org/officeDocument/2006/customXml" ds:itemID="{53A10211-FBDE-44DA-8AD6-29E596B2975F}">
  <ds:schemaRefs>
    <ds:schemaRef ds:uri="http://schemas.microsoft.com/sharepoint/v3/contenttype/forms"/>
  </ds:schemaRefs>
</ds:datastoreItem>
</file>

<file path=customXml/itemProps3.xml><?xml version="1.0" encoding="utf-8"?>
<ds:datastoreItem xmlns:ds="http://schemas.openxmlformats.org/officeDocument/2006/customXml" ds:itemID="{6A1B7BBB-8F46-4BA8-85EC-2ECC1D2E329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{7ACF349C-9BBD-4083-9CE7-CD1CC38CAA61}tf16411245_win32</Template>
  <TotalTime>499</TotalTime>
  <Words>1437</Words>
  <Application>Microsoft Office PowerPoint</Application>
  <PresentationFormat>Widescreen</PresentationFormat>
  <Paragraphs>150</Paragraphs>
  <Slides>18</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Biome Light</vt:lpstr>
      <vt:lpstr>Calibri</vt:lpstr>
      <vt:lpstr>Courier New</vt:lpstr>
      <vt:lpstr>Symbol</vt:lpstr>
      <vt:lpstr>Wingdings</vt:lpstr>
      <vt:lpstr>Office Theme</vt:lpstr>
      <vt:lpstr>Commons Area, Water Mngt. Project</vt:lpstr>
      <vt:lpstr>Project Progress Overview  Summer 2022-Present</vt:lpstr>
      <vt:lpstr>Participation/Feedback Overview</vt:lpstr>
      <vt:lpstr>9 Approve - all directly border a design feature  8 Disapprove - 5 directly bordered a design feature   Since survey  ~ 1 has approved border feature where needed  ~ 4 now have no, or reduced, property border features  4 Neutral – all directly border a landscape feature  Since survey  ~ 2 have approved design features bordering property, the  others weren’t contacted  </vt:lpstr>
      <vt:lpstr>Design Concerns</vt:lpstr>
      <vt:lpstr>Design “Likes”</vt:lpstr>
      <vt:lpstr>   Regarding Wildlife – beneficial components of this landscaping approach include the creation of habitats that support the presence of pollinators, birds, etc., and development of a more balanced and self-maintaining ecological system.    ~ Meeting with local DNR Wildlife Educator can be scheduled if the community desires, and if there is enough interest. Learn more about the types of wildlife native to our area, what species are most likely to be attracted to the design features, their benefits, and tips on how to reduce wildlife conflicts.     Regarding Native Plants – Wild Ones Menomonee River Area Branch collaboration.    ~ Potential for a meeting/presentation by Wild Ones members to provide further community education and discussion around native plants and their use of in landscaping. </vt:lpstr>
      <vt:lpstr>Final Design</vt:lpstr>
      <vt:lpstr>PowerPoint Presentation</vt:lpstr>
      <vt:lpstr>PowerPoint Presentation</vt:lpstr>
      <vt:lpstr>Seed Mix Pictures</vt:lpstr>
      <vt:lpstr>Completed Culvert/Bioswale Seeding   “Pretty Darn Quick Seed Mix”</vt:lpstr>
      <vt:lpstr>Short Sedge Meadow Seed Mix</vt:lpstr>
      <vt:lpstr>Short Prairie Seed Mix</vt:lpstr>
      <vt:lpstr>Tallgrass Basin Seed Mix</vt:lpstr>
      <vt:lpstr>Rain Garden Seed Mix (Examples)</vt:lpstr>
      <vt:lpstr>Next steps for 2023/24 budget year: </vt:lpstr>
      <vt:lpstr>Thank you for joining us and your interest in this project.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Commons Area, Water Mngt Project</dc:title>
  <dc:creator>Dall, Heather</dc:creator>
  <cp:lastModifiedBy>Dall, Heather</cp:lastModifiedBy>
  <cp:revision>6</cp:revision>
  <dcterms:created xsi:type="dcterms:W3CDTF">2023-05-03T01:01:32Z</dcterms:created>
  <dcterms:modified xsi:type="dcterms:W3CDTF">2023-05-06T13:55:32Z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